
<file path=[Content_Types].xml><?xml version="1.0" encoding="utf-8"?>
<Types xmlns="http://schemas.openxmlformats.org/package/2006/content-types">
  <Default Extension="bin" ContentType="application/vnd.openxmlformats-officedocument.oleObject"/>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9" r:id="rId5"/>
    <p:sldMasterId id="2147483691" r:id="rId6"/>
  </p:sldMasterIdLst>
  <p:notesMasterIdLst>
    <p:notesMasterId r:id="rId24"/>
  </p:notesMasterIdLst>
  <p:handoutMasterIdLst>
    <p:handoutMasterId r:id="rId25"/>
  </p:handoutMasterIdLst>
  <p:sldIdLst>
    <p:sldId id="256" r:id="rId7"/>
    <p:sldId id="275" r:id="rId8"/>
    <p:sldId id="277" r:id="rId9"/>
    <p:sldId id="282" r:id="rId10"/>
    <p:sldId id="259" r:id="rId11"/>
    <p:sldId id="260" r:id="rId12"/>
    <p:sldId id="261" r:id="rId13"/>
    <p:sldId id="278" r:id="rId14"/>
    <p:sldId id="284" r:id="rId15"/>
    <p:sldId id="285" r:id="rId16"/>
    <p:sldId id="286" r:id="rId17"/>
    <p:sldId id="268" r:id="rId18"/>
    <p:sldId id="279" r:id="rId19"/>
    <p:sldId id="270" r:id="rId20"/>
    <p:sldId id="271" r:id="rId21"/>
    <p:sldId id="272" r:id="rId22"/>
    <p:sldId id="273" r:id="rId23"/>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Mansch, Reiner" initials="RM" lastIdx="6" clrIdx="6">
    <p:extLst>
      <p:ext uri="{19B8F6BF-5375-455C-9EA6-DF929625EA0E}">
        <p15:presenceInfo xmlns:p15="http://schemas.microsoft.com/office/powerpoint/2012/main" userId="Mansch, Reiner" providerId="None"/>
      </p:ext>
    </p:extLst>
  </p:cmAuthor>
  <p:cmAuthor id="1" name="Hübner, Uschi" initials="UH" lastIdx="34" clrIdx="0">
    <p:extLst>
      <p:ext uri="{19B8F6BF-5375-455C-9EA6-DF929625EA0E}">
        <p15:presenceInfo xmlns:p15="http://schemas.microsoft.com/office/powerpoint/2012/main" userId="Hübner, Uschi" providerId="None"/>
      </p:ext>
    </p:extLst>
  </p:cmAuthor>
  <p:cmAuthor id="2" name="Wolfgang Brück" initials="WB" lastIdx="17" clrIdx="1">
    <p:extLst>
      <p:ext uri="{19B8F6BF-5375-455C-9EA6-DF929625EA0E}">
        <p15:presenceInfo xmlns:p15="http://schemas.microsoft.com/office/powerpoint/2012/main" userId="235a9631e7112fce" providerId="Windows Live"/>
      </p:ext>
    </p:extLst>
  </p:cmAuthor>
  <p:cmAuthor id="3" name="tobias.kerscher@med.uni-goettingen.de" initials="tg" lastIdx="9" clrIdx="2">
    <p:extLst>
      <p:ext uri="{19B8F6BF-5375-455C-9EA6-DF929625EA0E}">
        <p15:presenceInfo xmlns:p15="http://schemas.microsoft.com/office/powerpoint/2012/main" userId="tobias.kerscher@med.uni-goettingen.de" providerId="None"/>
      </p:ext>
    </p:extLst>
  </p:cmAuthor>
  <p:cmAuthor id="4" name="akrengel@med.uni-goettingen.de" initials="ag" lastIdx="3" clrIdx="3">
    <p:extLst>
      <p:ext uri="{19B8F6BF-5375-455C-9EA6-DF929625EA0E}">
        <p15:presenceInfo xmlns:p15="http://schemas.microsoft.com/office/powerpoint/2012/main" userId="akrengel@med.uni-goettingen.de" providerId="None"/>
      </p:ext>
    </p:extLst>
  </p:cmAuthor>
  <p:cmAuthor id="5" name="wbrueck@med.uni-goettingen.de" initials="w" lastIdx="2" clrIdx="4">
    <p:extLst>
      <p:ext uri="{19B8F6BF-5375-455C-9EA6-DF929625EA0E}">
        <p15:presenceInfo xmlns:p15="http://schemas.microsoft.com/office/powerpoint/2012/main" userId="wbrueck@med.uni-goettingen.de" providerId="None"/>
      </p:ext>
    </p:extLst>
  </p:cmAuthor>
  <p:cmAuthor id="6" name="Tobias Kerscher" initials="TK" lastIdx="6" clrIdx="5">
    <p:extLst>
      <p:ext uri="{19B8F6BF-5375-455C-9EA6-DF929625EA0E}">
        <p15:presenceInfo xmlns:p15="http://schemas.microsoft.com/office/powerpoint/2012/main" userId="771dadc986a5c3f8"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767"/>
    <a:srgbClr val="6C8CA9"/>
    <a:srgbClr val="DAE0E7"/>
    <a:srgbClr val="00508F"/>
    <a:srgbClr val="002652"/>
    <a:srgbClr val="445B8A"/>
    <a:srgbClr val="FFFFFF"/>
    <a:srgbClr val="B2CADD"/>
    <a:srgbClr val="CFDFE7"/>
    <a:srgbClr val="5F94A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241" autoAdjust="0"/>
    <p:restoredTop sz="94390" autoAdjust="0"/>
  </p:normalViewPr>
  <p:slideViewPr>
    <p:cSldViewPr snapToGrid="0">
      <p:cViewPr varScale="1">
        <p:scale>
          <a:sx n="115" d="100"/>
          <a:sy n="115" d="100"/>
        </p:scale>
        <p:origin x="108" y="222"/>
      </p:cViewPr>
      <p:guideLst/>
    </p:cSldViewPr>
  </p:slideViewPr>
  <p:notesTextViewPr>
    <p:cViewPr>
      <p:scale>
        <a:sx n="1" d="1"/>
        <a:sy n="1" d="1"/>
      </p:scale>
      <p:origin x="0" y="0"/>
    </p:cViewPr>
  </p:notesTextViewPr>
  <p:notesViewPr>
    <p:cSldViewPr snapToGrid="0" showGuides="1">
      <p:cViewPr varScale="1">
        <p:scale>
          <a:sx n="191" d="100"/>
          <a:sy n="191" d="100"/>
        </p:scale>
        <p:origin x="6792" y="13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5.xml"/><Relationship Id="rId24" Type="http://schemas.openxmlformats.org/officeDocument/2006/relationships/notesMaster" Target="notesMasters/notesMaster1.xml"/><Relationship Id="rId5"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presProps" Target="presProps.xml"/><Relationship Id="rId30"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92E49B3E-D72B-661F-F505-CA48AB3270A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a:extLst>
              <a:ext uri="{FF2B5EF4-FFF2-40B4-BE49-F238E27FC236}">
                <a16:creationId xmlns:a16="http://schemas.microsoft.com/office/drawing/2014/main" id="{BAE9AFED-D95F-61B8-6474-5BD52926141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C33CBFF-7352-40A7-8357-25E6B12D95DE}" type="datetimeFigureOut">
              <a:rPr lang="de-DE" smtClean="0"/>
              <a:t>18.08.2026</a:t>
            </a:fld>
            <a:endParaRPr lang="de-DE"/>
          </a:p>
        </p:txBody>
      </p:sp>
      <p:sp>
        <p:nvSpPr>
          <p:cNvPr id="4" name="Fußzeilenplatzhalter 3">
            <a:extLst>
              <a:ext uri="{FF2B5EF4-FFF2-40B4-BE49-F238E27FC236}">
                <a16:creationId xmlns:a16="http://schemas.microsoft.com/office/drawing/2014/main" id="{945F761E-6175-EF5B-EDC2-D5AF2B69707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a:extLst>
              <a:ext uri="{FF2B5EF4-FFF2-40B4-BE49-F238E27FC236}">
                <a16:creationId xmlns:a16="http://schemas.microsoft.com/office/drawing/2014/main" id="{F3AF245D-94F8-2031-BA5F-BB60F5F8CE8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4C75DBC-908F-40B5-8849-3E3AD01B78BE}" type="slidenum">
              <a:rPr lang="de-DE" smtClean="0"/>
              <a:t>‹Nr.›</a:t>
            </a:fld>
            <a:endParaRPr lang="de-DE"/>
          </a:p>
        </p:txBody>
      </p:sp>
    </p:spTree>
    <p:extLst>
      <p:ext uri="{BB962C8B-B14F-4D97-AF65-F5344CB8AC3E}">
        <p14:creationId xmlns:p14="http://schemas.microsoft.com/office/powerpoint/2010/main" val="2521072225"/>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E386140-3EFF-4D0C-84CA-9FE6F633563D}" type="datetimeFigureOut">
              <a:rPr lang="de-DE" smtClean="0"/>
              <a:t>18.08.2026</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32C652D-5DC8-4D43-A208-C46CACADB74C}" type="slidenum">
              <a:rPr lang="de-DE" smtClean="0"/>
              <a:t>‹Nr.›</a:t>
            </a:fld>
            <a:endParaRPr lang="de-DE"/>
          </a:p>
        </p:txBody>
      </p:sp>
    </p:spTree>
    <p:extLst>
      <p:ext uri="{BB962C8B-B14F-4D97-AF65-F5344CB8AC3E}">
        <p14:creationId xmlns:p14="http://schemas.microsoft.com/office/powerpoint/2010/main" val="17515885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Ladung kann entweder schriftlich</a:t>
            </a:r>
            <a:r>
              <a:rPr lang="de-DE" baseline="0" dirty="0" smtClean="0"/>
              <a:t> oder elektronisch erfolgen</a:t>
            </a:r>
            <a:endParaRPr lang="de-DE" dirty="0"/>
          </a:p>
        </p:txBody>
      </p:sp>
      <p:sp>
        <p:nvSpPr>
          <p:cNvPr id="4" name="Foliennummernplatzhalter 3"/>
          <p:cNvSpPr>
            <a:spLocks noGrp="1"/>
          </p:cNvSpPr>
          <p:nvPr>
            <p:ph type="sldNum" sz="quarter" idx="10"/>
          </p:nvPr>
        </p:nvSpPr>
        <p:spPr/>
        <p:txBody>
          <a:bodyPr/>
          <a:lstStyle/>
          <a:p>
            <a:fld id="{932C652D-5DC8-4D43-A208-C46CACADB74C}" type="slidenum">
              <a:rPr lang="de-DE" smtClean="0"/>
              <a:t>8</a:t>
            </a:fld>
            <a:endParaRPr lang="de-DE"/>
          </a:p>
        </p:txBody>
      </p:sp>
    </p:spTree>
    <p:extLst>
      <p:ext uri="{BB962C8B-B14F-4D97-AF65-F5344CB8AC3E}">
        <p14:creationId xmlns:p14="http://schemas.microsoft.com/office/powerpoint/2010/main" val="134883486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tags" Target="../tags/tag4.xml"/><Relationship Id="rId2" Type="http://schemas.openxmlformats.org/officeDocument/2006/relationships/tags" Target="../tags/tag3.xml"/><Relationship Id="rId1" Type="http://schemas.openxmlformats.org/officeDocument/2006/relationships/vmlDrawing" Target="../drawings/vmlDrawing2.vml"/><Relationship Id="rId6" Type="http://schemas.openxmlformats.org/officeDocument/2006/relationships/image" Target="../media/image1.emf"/><Relationship Id="rId5" Type="http://schemas.openxmlformats.org/officeDocument/2006/relationships/oleObject" Target="../embeddings/oleObject2.bin"/><Relationship Id="rId4"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7.xml"/><Relationship Id="rId1" Type="http://schemas.openxmlformats.org/officeDocument/2006/relationships/vmlDrawing" Target="../drawings/vmlDrawing11.vml"/><Relationship Id="rId5" Type="http://schemas.openxmlformats.org/officeDocument/2006/relationships/image" Target="../media/image1.emf"/><Relationship Id="rId4" Type="http://schemas.openxmlformats.org/officeDocument/2006/relationships/oleObject" Target="../embeddings/oleObject11.bin"/></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21.xml"/><Relationship Id="rId2" Type="http://schemas.openxmlformats.org/officeDocument/2006/relationships/tags" Target="../tags/tag20.xml"/><Relationship Id="rId1" Type="http://schemas.openxmlformats.org/officeDocument/2006/relationships/vmlDrawing" Target="../drawings/vmlDrawing13.vml"/><Relationship Id="rId6" Type="http://schemas.openxmlformats.org/officeDocument/2006/relationships/image" Target="../media/image1.emf"/><Relationship Id="rId5" Type="http://schemas.openxmlformats.org/officeDocument/2006/relationships/oleObject" Target="../embeddings/oleObject13.bin"/><Relationship Id="rId4"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vmlDrawing" Target="../drawings/vmlDrawing14.vml"/><Relationship Id="rId6" Type="http://schemas.openxmlformats.org/officeDocument/2006/relationships/image" Target="../media/image1.emf"/><Relationship Id="rId5" Type="http://schemas.openxmlformats.org/officeDocument/2006/relationships/oleObject" Target="../embeddings/oleObject14.bin"/><Relationship Id="rId4"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4.xml"/><Relationship Id="rId1" Type="http://schemas.openxmlformats.org/officeDocument/2006/relationships/vmlDrawing" Target="../drawings/vmlDrawing15.vml"/><Relationship Id="rId5" Type="http://schemas.openxmlformats.org/officeDocument/2006/relationships/image" Target="../media/image1.emf"/><Relationship Id="rId4" Type="http://schemas.openxmlformats.org/officeDocument/2006/relationships/oleObject" Target="../embeddings/oleObject15.bin"/></Relationships>
</file>

<file path=ppt/slideLayouts/_rels/slideLayout14.xml.rels><?xml version="1.0" encoding="UTF-8" standalone="yes"?>
<Relationships xmlns="http://schemas.openxmlformats.org/package/2006/relationships"><Relationship Id="rId3" Type="http://schemas.openxmlformats.org/officeDocument/2006/relationships/tags" Target="../tags/tag26.xml"/><Relationship Id="rId2" Type="http://schemas.openxmlformats.org/officeDocument/2006/relationships/tags" Target="../tags/tag25.xml"/><Relationship Id="rId1" Type="http://schemas.openxmlformats.org/officeDocument/2006/relationships/vmlDrawing" Target="../drawings/vmlDrawing16.vml"/><Relationship Id="rId6" Type="http://schemas.openxmlformats.org/officeDocument/2006/relationships/image" Target="../media/image1.emf"/><Relationship Id="rId5" Type="http://schemas.openxmlformats.org/officeDocument/2006/relationships/oleObject" Target="../embeddings/oleObject16.bin"/><Relationship Id="rId4"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tags" Target="../tags/tag28.xml"/><Relationship Id="rId2" Type="http://schemas.openxmlformats.org/officeDocument/2006/relationships/tags" Target="../tags/tag27.xml"/><Relationship Id="rId1" Type="http://schemas.openxmlformats.org/officeDocument/2006/relationships/vmlDrawing" Target="../drawings/vmlDrawing17.vml"/><Relationship Id="rId6" Type="http://schemas.openxmlformats.org/officeDocument/2006/relationships/image" Target="../media/image1.emf"/><Relationship Id="rId5" Type="http://schemas.openxmlformats.org/officeDocument/2006/relationships/oleObject" Target="../embeddings/oleObject17.bin"/><Relationship Id="rId4"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tags" Target="../tags/tag30.xml"/><Relationship Id="rId2" Type="http://schemas.openxmlformats.org/officeDocument/2006/relationships/tags" Target="../tags/tag29.xml"/><Relationship Id="rId1" Type="http://schemas.openxmlformats.org/officeDocument/2006/relationships/vmlDrawing" Target="../drawings/vmlDrawing18.vml"/><Relationship Id="rId6" Type="http://schemas.openxmlformats.org/officeDocument/2006/relationships/image" Target="../media/image1.emf"/><Relationship Id="rId5" Type="http://schemas.openxmlformats.org/officeDocument/2006/relationships/oleObject" Target="../embeddings/oleObject18.bin"/><Relationship Id="rId4"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31.xml"/><Relationship Id="rId1" Type="http://schemas.openxmlformats.org/officeDocument/2006/relationships/vmlDrawing" Target="../drawings/vmlDrawing19.vml"/><Relationship Id="rId5" Type="http://schemas.openxmlformats.org/officeDocument/2006/relationships/image" Target="../media/image1.emf"/><Relationship Id="rId4" Type="http://schemas.openxmlformats.org/officeDocument/2006/relationships/oleObject" Target="../embeddings/oleObject19.bin"/></Relationships>
</file>

<file path=ppt/slideLayouts/_rels/slideLayout18.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32.xml"/><Relationship Id="rId1" Type="http://schemas.openxmlformats.org/officeDocument/2006/relationships/vmlDrawing" Target="../drawings/vmlDrawing20.vml"/><Relationship Id="rId5" Type="http://schemas.openxmlformats.org/officeDocument/2006/relationships/image" Target="../media/image1.emf"/><Relationship Id="rId4" Type="http://schemas.openxmlformats.org/officeDocument/2006/relationships/oleObject" Target="../embeddings/oleObject20.bin"/></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6.xml"/><Relationship Id="rId2" Type="http://schemas.openxmlformats.org/officeDocument/2006/relationships/tags" Target="../tags/tag5.xml"/><Relationship Id="rId1" Type="http://schemas.openxmlformats.org/officeDocument/2006/relationships/vmlDrawing" Target="../drawings/vmlDrawing3.vml"/><Relationship Id="rId6" Type="http://schemas.openxmlformats.org/officeDocument/2006/relationships/image" Target="../media/image1.emf"/><Relationship Id="rId5" Type="http://schemas.openxmlformats.org/officeDocument/2006/relationships/oleObject" Target="../embeddings/oleObject3.bin"/><Relationship Id="rId4"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7.xml"/><Relationship Id="rId1" Type="http://schemas.openxmlformats.org/officeDocument/2006/relationships/vmlDrawing" Target="../drawings/vmlDrawing4.vml"/><Relationship Id="rId5" Type="http://schemas.openxmlformats.org/officeDocument/2006/relationships/image" Target="../media/image1.emf"/><Relationship Id="rId4" Type="http://schemas.openxmlformats.org/officeDocument/2006/relationships/oleObject" Target="../embeddings/oleObject4.bin"/></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vmlDrawing" Target="../drawings/vmlDrawing5.vml"/><Relationship Id="rId6" Type="http://schemas.openxmlformats.org/officeDocument/2006/relationships/image" Target="../media/image1.emf"/><Relationship Id="rId5" Type="http://schemas.openxmlformats.org/officeDocument/2006/relationships/oleObject" Target="../embeddings/oleObject5.bin"/><Relationship Id="rId4"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tags" Target="../tags/tag11.xml"/><Relationship Id="rId2" Type="http://schemas.openxmlformats.org/officeDocument/2006/relationships/tags" Target="../tags/tag10.xml"/><Relationship Id="rId1" Type="http://schemas.openxmlformats.org/officeDocument/2006/relationships/vmlDrawing" Target="../drawings/vmlDrawing6.vml"/><Relationship Id="rId6" Type="http://schemas.openxmlformats.org/officeDocument/2006/relationships/image" Target="../media/image1.emf"/><Relationship Id="rId5" Type="http://schemas.openxmlformats.org/officeDocument/2006/relationships/oleObject" Target="../embeddings/oleObject6.bin"/><Relationship Id="rId4"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13.xml"/><Relationship Id="rId2" Type="http://schemas.openxmlformats.org/officeDocument/2006/relationships/tags" Target="../tags/tag12.xml"/><Relationship Id="rId1" Type="http://schemas.openxmlformats.org/officeDocument/2006/relationships/vmlDrawing" Target="../drawings/vmlDrawing7.vml"/><Relationship Id="rId6" Type="http://schemas.openxmlformats.org/officeDocument/2006/relationships/image" Target="../media/image1.emf"/><Relationship Id="rId5" Type="http://schemas.openxmlformats.org/officeDocument/2006/relationships/oleObject" Target="../embeddings/oleObject7.bin"/><Relationship Id="rId4"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4.xml"/><Relationship Id="rId1" Type="http://schemas.openxmlformats.org/officeDocument/2006/relationships/vmlDrawing" Target="../drawings/vmlDrawing8.vml"/><Relationship Id="rId5" Type="http://schemas.openxmlformats.org/officeDocument/2006/relationships/image" Target="../media/image1.emf"/><Relationship Id="rId4" Type="http://schemas.openxmlformats.org/officeDocument/2006/relationships/oleObject" Target="../embeddings/oleObject8.bin"/></Relationships>
</file>

<file path=ppt/slideLayouts/_rels/slideLayout8.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5.xml"/><Relationship Id="rId1" Type="http://schemas.openxmlformats.org/officeDocument/2006/relationships/vmlDrawing" Target="../drawings/vmlDrawing9.vml"/><Relationship Id="rId5" Type="http://schemas.openxmlformats.org/officeDocument/2006/relationships/image" Target="../media/image1.emf"/><Relationship Id="rId4" Type="http://schemas.openxmlformats.org/officeDocument/2006/relationships/oleObject" Target="../embeddings/oleObject9.bin"/></Relationships>
</file>

<file path=ppt/slideLayouts/_rels/slideLayout9.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6.xml"/><Relationship Id="rId1" Type="http://schemas.openxmlformats.org/officeDocument/2006/relationships/vmlDrawing" Target="../drawings/vmlDrawing10.vml"/><Relationship Id="rId5" Type="http://schemas.openxmlformats.org/officeDocument/2006/relationships/image" Target="../media/image1.emf"/><Relationship Id="rId4" Type="http://schemas.openxmlformats.org/officeDocument/2006/relationships/oleObject" Target="../embeddings/oleObject10.bin"/></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1_Titelfolie_groß">
    <p:spTree>
      <p:nvGrpSpPr>
        <p:cNvPr id="1" name=""/>
        <p:cNvGrpSpPr/>
        <p:nvPr/>
      </p:nvGrpSpPr>
      <p:grpSpPr>
        <a:xfrm>
          <a:off x="0" y="0"/>
          <a:ext cx="0" cy="0"/>
          <a:chOff x="0" y="0"/>
          <a:chExt cx="0" cy="0"/>
        </a:xfrm>
      </p:grpSpPr>
      <p:graphicFrame>
        <p:nvGraphicFramePr>
          <p:cNvPr id="8" name="Objekt 7" hidden="1">
            <a:extLst>
              <a:ext uri="{FF2B5EF4-FFF2-40B4-BE49-F238E27FC236}">
                <a16:creationId xmlns:a16="http://schemas.microsoft.com/office/drawing/2014/main" id="{5DB57F13-4A39-43C2-9BCE-8C8B06095130}"/>
              </a:ext>
            </a:extLst>
          </p:cNvPr>
          <p:cNvGraphicFramePr>
            <a:graphicFrameLocks noChangeAspect="1"/>
          </p:cNvGraphicFramePr>
          <p:nvPr userDrawn="1">
            <p:custDataLst>
              <p:tags r:id="rId2"/>
            </p:custDataLst>
            <p:extLst>
              <p:ext uri="{D42A27DB-BD31-4B8C-83A1-F6EECF244321}">
                <p14:modId xmlns:p14="http://schemas.microsoft.com/office/powerpoint/2010/main" val="15829385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134" name="think-cell Folie" r:id="rId5" imgW="420" imgH="420" progId="TCLayout.ActiveDocument.1">
                  <p:embed/>
                </p:oleObj>
              </mc:Choice>
              <mc:Fallback>
                <p:oleObj name="think-cell Folie" r:id="rId5" imgW="420" imgH="420" progId="TCLayout.ActiveDocument.1">
                  <p:embed/>
                  <p:pic>
                    <p:nvPicPr>
                      <p:cNvPr id="8" name="Objekt 7" hidden="1">
                        <a:extLst>
                          <a:ext uri="{FF2B5EF4-FFF2-40B4-BE49-F238E27FC236}">
                            <a16:creationId xmlns:a16="http://schemas.microsoft.com/office/drawing/2014/main" id="{5DB57F13-4A39-43C2-9BCE-8C8B06095130}"/>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7" name="Rechteck 6" hidden="1">
            <a:extLst>
              <a:ext uri="{FF2B5EF4-FFF2-40B4-BE49-F238E27FC236}">
                <a16:creationId xmlns:a16="http://schemas.microsoft.com/office/drawing/2014/main" id="{F2AB2194-D169-497C-9577-069EFF3799B4}"/>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de-DE" sz="2800" b="1" i="0" baseline="0" dirty="0">
              <a:latin typeface="Calibri" panose="020F0502020204030204" pitchFamily="34" charset="0"/>
              <a:ea typeface="+mj-ea"/>
              <a:cs typeface="+mj-cs"/>
              <a:sym typeface="Calibri" panose="020F0502020204030204" pitchFamily="34" charset="0"/>
            </a:endParaRPr>
          </a:p>
        </p:txBody>
      </p:sp>
      <p:sp>
        <p:nvSpPr>
          <p:cNvPr id="2" name="Titel 1">
            <a:extLst>
              <a:ext uri="{FF2B5EF4-FFF2-40B4-BE49-F238E27FC236}">
                <a16:creationId xmlns:a16="http://schemas.microsoft.com/office/drawing/2014/main" id="{801218A8-754F-424D-93C6-83117147626F}"/>
              </a:ext>
            </a:extLst>
          </p:cNvPr>
          <p:cNvSpPr>
            <a:spLocks noGrp="1"/>
          </p:cNvSpPr>
          <p:nvPr>
            <p:ph type="ctrTitle" hasCustomPrompt="1"/>
          </p:nvPr>
        </p:nvSpPr>
        <p:spPr>
          <a:xfrm>
            <a:off x="455851" y="2166236"/>
            <a:ext cx="9144000" cy="2146819"/>
          </a:xfrm>
          <a:prstGeom prst="rect">
            <a:avLst/>
          </a:prstGeom>
        </p:spPr>
        <p:txBody>
          <a:bodyPr vert="horz" anchor="b">
            <a:noAutofit/>
          </a:bodyPr>
          <a:lstStyle>
            <a:lvl1pPr algn="l" defTabSz="914400" rtl="0" eaLnBrk="1" latinLnBrk="0" hangingPunct="1">
              <a:lnSpc>
                <a:spcPct val="90000"/>
              </a:lnSpc>
              <a:spcBef>
                <a:spcPct val="0"/>
              </a:spcBef>
              <a:buNone/>
              <a:defRPr lang="de-DE" sz="4000" b="1" kern="1200" dirty="0">
                <a:solidFill>
                  <a:srgbClr val="00508F"/>
                </a:solidFill>
                <a:latin typeface="+mn-lt"/>
                <a:ea typeface="+mj-ea"/>
                <a:cs typeface="+mj-cs"/>
              </a:defRPr>
            </a:lvl1pPr>
          </a:lstStyle>
          <a:p>
            <a:r>
              <a:rPr lang="de-DE" dirty="0"/>
              <a:t>Titelmasterformat durch Klicken bearbeiten</a:t>
            </a:r>
          </a:p>
        </p:txBody>
      </p:sp>
      <p:sp>
        <p:nvSpPr>
          <p:cNvPr id="3" name="Untertitel 2">
            <a:extLst>
              <a:ext uri="{FF2B5EF4-FFF2-40B4-BE49-F238E27FC236}">
                <a16:creationId xmlns:a16="http://schemas.microsoft.com/office/drawing/2014/main" id="{D52005F9-3810-4B52-AAF4-1EC3A892047D}"/>
              </a:ext>
            </a:extLst>
          </p:cNvPr>
          <p:cNvSpPr>
            <a:spLocks noGrp="1"/>
          </p:cNvSpPr>
          <p:nvPr>
            <p:ph type="subTitle" idx="1"/>
          </p:nvPr>
        </p:nvSpPr>
        <p:spPr>
          <a:xfrm>
            <a:off x="455851" y="4589266"/>
            <a:ext cx="9144000" cy="1655762"/>
          </a:xfrm>
          <a:prstGeom prst="rect">
            <a:avLst/>
          </a:prstGeom>
        </p:spPr>
        <p:txBody>
          <a:bodyPr/>
          <a:lstStyle>
            <a:lvl1pPr marL="0" indent="0" algn="l">
              <a:buNone/>
              <a:defRPr lang="de-DE" sz="2000" b="0" kern="1200" dirty="0">
                <a:solidFill>
                  <a:srgbClr val="002652"/>
                </a:solidFill>
                <a:latin typeface="+mj-lt"/>
                <a:ea typeface="+mj-ea"/>
                <a:cs typeface="+mj-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Formatvorlage des Untertitelmasters durch Klicken bearbeiten</a:t>
            </a:r>
          </a:p>
        </p:txBody>
      </p:sp>
    </p:spTree>
    <p:extLst>
      <p:ext uri="{BB962C8B-B14F-4D97-AF65-F5344CB8AC3E}">
        <p14:creationId xmlns:p14="http://schemas.microsoft.com/office/powerpoint/2010/main" val="461177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44_Leer_hellblau">
    <p:bg>
      <p:bgPr>
        <a:solidFill>
          <a:srgbClr val="D8E2EB"/>
        </a:solidFill>
        <a:effectLst/>
      </p:bgPr>
    </p:bg>
    <p:spTree>
      <p:nvGrpSpPr>
        <p:cNvPr id="1" name=""/>
        <p:cNvGrpSpPr/>
        <p:nvPr/>
      </p:nvGrpSpPr>
      <p:grpSpPr>
        <a:xfrm>
          <a:off x="0" y="0"/>
          <a:ext cx="0" cy="0"/>
          <a:chOff x="0" y="0"/>
          <a:chExt cx="0" cy="0"/>
        </a:xfrm>
      </p:grpSpPr>
      <p:graphicFrame>
        <p:nvGraphicFramePr>
          <p:cNvPr id="4" name="Objekt 3" hidden="1">
            <a:extLst>
              <a:ext uri="{FF2B5EF4-FFF2-40B4-BE49-F238E27FC236}">
                <a16:creationId xmlns:a16="http://schemas.microsoft.com/office/drawing/2014/main" id="{D8183046-18A3-4A80-B342-F69843190C9E}"/>
              </a:ext>
            </a:extLst>
          </p:cNvPr>
          <p:cNvGraphicFramePr>
            <a:graphicFrameLocks noChangeAspect="1"/>
          </p:cNvGraphicFramePr>
          <p:nvPr userDrawn="1">
            <p:custDataLst>
              <p:tags r:id="rId2"/>
            </p:custDataLst>
            <p:extLst>
              <p:ext uri="{D42A27DB-BD31-4B8C-83A1-F6EECF244321}">
                <p14:modId xmlns:p14="http://schemas.microsoft.com/office/powerpoint/2010/main" val="164014526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1350" name="think-cell Folie" r:id="rId4" imgW="420" imgH="420" progId="TCLayout.ActiveDocument.1">
                  <p:embed/>
                </p:oleObj>
              </mc:Choice>
              <mc:Fallback>
                <p:oleObj name="think-cell Folie" r:id="rId4" imgW="420" imgH="420" progId="TCLayout.ActiveDocument.1">
                  <p:embed/>
                  <p:pic>
                    <p:nvPicPr>
                      <p:cNvPr id="4" name="Objekt 3" hidden="1">
                        <a:extLst>
                          <a:ext uri="{FF2B5EF4-FFF2-40B4-BE49-F238E27FC236}">
                            <a16:creationId xmlns:a16="http://schemas.microsoft.com/office/drawing/2014/main" id="{D8183046-18A3-4A80-B342-F69843190C9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Tree>
    <p:extLst>
      <p:ext uri="{BB962C8B-B14F-4D97-AF65-F5344CB8AC3E}">
        <p14:creationId xmlns:p14="http://schemas.microsoft.com/office/powerpoint/2010/main" val="28154661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1_Titelfolie_groß">
    <p:spTree>
      <p:nvGrpSpPr>
        <p:cNvPr id="1" name=""/>
        <p:cNvGrpSpPr/>
        <p:nvPr/>
      </p:nvGrpSpPr>
      <p:grpSpPr>
        <a:xfrm>
          <a:off x="0" y="0"/>
          <a:ext cx="0" cy="0"/>
          <a:chOff x="0" y="0"/>
          <a:chExt cx="0" cy="0"/>
        </a:xfrm>
      </p:grpSpPr>
      <p:graphicFrame>
        <p:nvGraphicFramePr>
          <p:cNvPr id="8" name="Objekt 7" hidden="1">
            <a:extLst>
              <a:ext uri="{FF2B5EF4-FFF2-40B4-BE49-F238E27FC236}">
                <a16:creationId xmlns:a16="http://schemas.microsoft.com/office/drawing/2014/main" id="{5DB57F13-4A39-43C2-9BCE-8C8B06095130}"/>
              </a:ext>
            </a:extLst>
          </p:cNvPr>
          <p:cNvGraphicFramePr>
            <a:graphicFrameLocks noChangeAspect="1"/>
          </p:cNvGraphicFramePr>
          <p:nvPr userDrawn="1">
            <p:custDataLst>
              <p:tags r:id="rId2"/>
            </p:custDataLst>
            <p:extLst>
              <p:ext uri="{D42A27DB-BD31-4B8C-83A1-F6EECF244321}">
                <p14:modId xmlns:p14="http://schemas.microsoft.com/office/powerpoint/2010/main" val="429383041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3398" name="think-cell Folie" r:id="rId5" imgW="420" imgH="420" progId="TCLayout.ActiveDocument.1">
                  <p:embed/>
                </p:oleObj>
              </mc:Choice>
              <mc:Fallback>
                <p:oleObj name="think-cell Folie" r:id="rId5" imgW="420" imgH="420" progId="TCLayout.ActiveDocument.1">
                  <p:embed/>
                  <p:pic>
                    <p:nvPicPr>
                      <p:cNvPr id="8" name="Objekt 7" hidden="1">
                        <a:extLst>
                          <a:ext uri="{FF2B5EF4-FFF2-40B4-BE49-F238E27FC236}">
                            <a16:creationId xmlns:a16="http://schemas.microsoft.com/office/drawing/2014/main" id="{5DB57F13-4A39-43C2-9BCE-8C8B06095130}"/>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7" name="Rechteck 6" hidden="1">
            <a:extLst>
              <a:ext uri="{FF2B5EF4-FFF2-40B4-BE49-F238E27FC236}">
                <a16:creationId xmlns:a16="http://schemas.microsoft.com/office/drawing/2014/main" id="{F2AB2194-D169-497C-9577-069EFF3799B4}"/>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de-DE" sz="2800" b="1" i="0" baseline="0" dirty="0">
              <a:latin typeface="Calibri" panose="020F0502020204030204" pitchFamily="34" charset="0"/>
              <a:ea typeface="+mj-ea"/>
              <a:cs typeface="+mj-cs"/>
              <a:sym typeface="Calibri" panose="020F0502020204030204" pitchFamily="34" charset="0"/>
            </a:endParaRPr>
          </a:p>
        </p:txBody>
      </p:sp>
      <p:sp>
        <p:nvSpPr>
          <p:cNvPr id="2" name="Titel 1">
            <a:extLst>
              <a:ext uri="{FF2B5EF4-FFF2-40B4-BE49-F238E27FC236}">
                <a16:creationId xmlns:a16="http://schemas.microsoft.com/office/drawing/2014/main" id="{801218A8-754F-424D-93C6-83117147626F}"/>
              </a:ext>
            </a:extLst>
          </p:cNvPr>
          <p:cNvSpPr>
            <a:spLocks noGrp="1"/>
          </p:cNvSpPr>
          <p:nvPr>
            <p:ph type="ctrTitle" hasCustomPrompt="1"/>
          </p:nvPr>
        </p:nvSpPr>
        <p:spPr>
          <a:xfrm>
            <a:off x="455851" y="2166236"/>
            <a:ext cx="9144000" cy="2146819"/>
          </a:xfrm>
          <a:prstGeom prst="rect">
            <a:avLst/>
          </a:prstGeom>
        </p:spPr>
        <p:txBody>
          <a:bodyPr vert="horz" anchor="b">
            <a:noAutofit/>
          </a:bodyPr>
          <a:lstStyle>
            <a:lvl1pPr algn="l" defTabSz="914400" rtl="0" eaLnBrk="1" latinLnBrk="0" hangingPunct="1">
              <a:lnSpc>
                <a:spcPct val="90000"/>
              </a:lnSpc>
              <a:spcBef>
                <a:spcPct val="0"/>
              </a:spcBef>
              <a:buNone/>
              <a:defRPr lang="de-DE" sz="4000" b="1" kern="1200" dirty="0">
                <a:solidFill>
                  <a:schemeClr val="bg1"/>
                </a:solidFill>
                <a:latin typeface="+mn-lt"/>
                <a:ea typeface="+mj-ea"/>
                <a:cs typeface="+mj-cs"/>
              </a:defRPr>
            </a:lvl1pPr>
          </a:lstStyle>
          <a:p>
            <a:r>
              <a:rPr lang="de-DE" dirty="0"/>
              <a:t>Titelmasterformat durch Klicken bearbeiten</a:t>
            </a:r>
          </a:p>
        </p:txBody>
      </p:sp>
      <p:sp>
        <p:nvSpPr>
          <p:cNvPr id="3" name="Untertitel 2">
            <a:extLst>
              <a:ext uri="{FF2B5EF4-FFF2-40B4-BE49-F238E27FC236}">
                <a16:creationId xmlns:a16="http://schemas.microsoft.com/office/drawing/2014/main" id="{D52005F9-3810-4B52-AAF4-1EC3A892047D}"/>
              </a:ext>
            </a:extLst>
          </p:cNvPr>
          <p:cNvSpPr>
            <a:spLocks noGrp="1"/>
          </p:cNvSpPr>
          <p:nvPr>
            <p:ph type="subTitle" idx="1"/>
          </p:nvPr>
        </p:nvSpPr>
        <p:spPr>
          <a:xfrm>
            <a:off x="455851" y="4589266"/>
            <a:ext cx="9144000" cy="1655762"/>
          </a:xfrm>
          <a:prstGeom prst="rect">
            <a:avLst/>
          </a:prstGeom>
        </p:spPr>
        <p:txBody>
          <a:bodyPr/>
          <a:lstStyle>
            <a:lvl1pPr marL="0" indent="0" algn="l">
              <a:buNone/>
              <a:defRPr lang="de-DE" sz="2000" b="0" kern="1200" dirty="0">
                <a:solidFill>
                  <a:schemeClr val="bg1"/>
                </a:solidFill>
                <a:latin typeface="+mj-lt"/>
                <a:ea typeface="+mj-ea"/>
                <a:cs typeface="+mj-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Formatvorlage des Untertitelmasters durch Klicken bearbeiten</a:t>
            </a:r>
          </a:p>
        </p:txBody>
      </p:sp>
    </p:spTree>
    <p:extLst>
      <p:ext uri="{BB962C8B-B14F-4D97-AF65-F5344CB8AC3E}">
        <p14:creationId xmlns:p14="http://schemas.microsoft.com/office/powerpoint/2010/main" val="14886574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2_Titelfolie_normal">
    <p:spTree>
      <p:nvGrpSpPr>
        <p:cNvPr id="1" name=""/>
        <p:cNvGrpSpPr/>
        <p:nvPr/>
      </p:nvGrpSpPr>
      <p:grpSpPr>
        <a:xfrm>
          <a:off x="0" y="0"/>
          <a:ext cx="0" cy="0"/>
          <a:chOff x="0" y="0"/>
          <a:chExt cx="0" cy="0"/>
        </a:xfrm>
      </p:grpSpPr>
      <p:graphicFrame>
        <p:nvGraphicFramePr>
          <p:cNvPr id="8" name="Objekt 7" hidden="1">
            <a:extLst>
              <a:ext uri="{FF2B5EF4-FFF2-40B4-BE49-F238E27FC236}">
                <a16:creationId xmlns:a16="http://schemas.microsoft.com/office/drawing/2014/main" id="{5DB57F13-4A39-43C2-9BCE-8C8B06095130}"/>
              </a:ext>
            </a:extLst>
          </p:cNvPr>
          <p:cNvGraphicFramePr>
            <a:graphicFrameLocks noChangeAspect="1"/>
          </p:cNvGraphicFramePr>
          <p:nvPr userDrawn="1">
            <p:custDataLst>
              <p:tags r:id="rId2"/>
            </p:custDataLst>
            <p:extLst>
              <p:ext uri="{D42A27DB-BD31-4B8C-83A1-F6EECF244321}">
                <p14:modId xmlns:p14="http://schemas.microsoft.com/office/powerpoint/2010/main" val="346781742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4422" name="think-cell Folie" r:id="rId5" imgW="420" imgH="420" progId="TCLayout.ActiveDocument.1">
                  <p:embed/>
                </p:oleObj>
              </mc:Choice>
              <mc:Fallback>
                <p:oleObj name="think-cell Folie" r:id="rId5" imgW="420" imgH="420" progId="TCLayout.ActiveDocument.1">
                  <p:embed/>
                  <p:pic>
                    <p:nvPicPr>
                      <p:cNvPr id="8" name="Objekt 7" hidden="1">
                        <a:extLst>
                          <a:ext uri="{FF2B5EF4-FFF2-40B4-BE49-F238E27FC236}">
                            <a16:creationId xmlns:a16="http://schemas.microsoft.com/office/drawing/2014/main" id="{5DB57F13-4A39-43C2-9BCE-8C8B06095130}"/>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7" name="Rechteck 6" hidden="1">
            <a:extLst>
              <a:ext uri="{FF2B5EF4-FFF2-40B4-BE49-F238E27FC236}">
                <a16:creationId xmlns:a16="http://schemas.microsoft.com/office/drawing/2014/main" id="{F2AB2194-D169-497C-9577-069EFF3799B4}"/>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de-DE" sz="2800" b="1" i="0" baseline="0" dirty="0">
              <a:latin typeface="Calibri" panose="020F0502020204030204" pitchFamily="34" charset="0"/>
              <a:ea typeface="+mj-ea"/>
              <a:cs typeface="+mj-cs"/>
              <a:sym typeface="Calibri" panose="020F0502020204030204" pitchFamily="34" charset="0"/>
            </a:endParaRPr>
          </a:p>
        </p:txBody>
      </p:sp>
      <p:sp>
        <p:nvSpPr>
          <p:cNvPr id="2" name="Titel 1">
            <a:extLst>
              <a:ext uri="{FF2B5EF4-FFF2-40B4-BE49-F238E27FC236}">
                <a16:creationId xmlns:a16="http://schemas.microsoft.com/office/drawing/2014/main" id="{801218A8-754F-424D-93C6-83117147626F}"/>
              </a:ext>
            </a:extLst>
          </p:cNvPr>
          <p:cNvSpPr>
            <a:spLocks noGrp="1"/>
          </p:cNvSpPr>
          <p:nvPr>
            <p:ph type="ctrTitle" hasCustomPrompt="1"/>
          </p:nvPr>
        </p:nvSpPr>
        <p:spPr>
          <a:xfrm>
            <a:off x="455851" y="2166236"/>
            <a:ext cx="9144000" cy="2146819"/>
          </a:xfrm>
          <a:prstGeom prst="rect">
            <a:avLst/>
          </a:prstGeom>
        </p:spPr>
        <p:txBody>
          <a:bodyPr vert="horz" anchor="b">
            <a:noAutofit/>
          </a:bodyPr>
          <a:lstStyle>
            <a:lvl1pPr algn="l" defTabSz="914400" rtl="0" eaLnBrk="1" latinLnBrk="0" hangingPunct="1">
              <a:lnSpc>
                <a:spcPct val="90000"/>
              </a:lnSpc>
              <a:spcBef>
                <a:spcPct val="0"/>
              </a:spcBef>
              <a:buNone/>
              <a:defRPr lang="de-DE" sz="3200" b="1" kern="1200" dirty="0">
                <a:solidFill>
                  <a:schemeClr val="bg1"/>
                </a:solidFill>
                <a:latin typeface="+mn-lt"/>
                <a:ea typeface="+mj-ea"/>
                <a:cs typeface="+mj-cs"/>
              </a:defRPr>
            </a:lvl1pPr>
          </a:lstStyle>
          <a:p>
            <a:r>
              <a:rPr lang="de-DE" dirty="0"/>
              <a:t>Titelmasterformat durch Klicken bearbeiten</a:t>
            </a:r>
          </a:p>
        </p:txBody>
      </p:sp>
      <p:sp>
        <p:nvSpPr>
          <p:cNvPr id="3" name="Untertitel 2">
            <a:extLst>
              <a:ext uri="{FF2B5EF4-FFF2-40B4-BE49-F238E27FC236}">
                <a16:creationId xmlns:a16="http://schemas.microsoft.com/office/drawing/2014/main" id="{D52005F9-3810-4B52-AAF4-1EC3A892047D}"/>
              </a:ext>
            </a:extLst>
          </p:cNvPr>
          <p:cNvSpPr>
            <a:spLocks noGrp="1"/>
          </p:cNvSpPr>
          <p:nvPr>
            <p:ph type="subTitle" idx="1"/>
          </p:nvPr>
        </p:nvSpPr>
        <p:spPr>
          <a:xfrm>
            <a:off x="455851" y="4589266"/>
            <a:ext cx="9144000" cy="1655762"/>
          </a:xfrm>
          <a:prstGeom prst="rect">
            <a:avLst/>
          </a:prstGeom>
        </p:spPr>
        <p:txBody>
          <a:bodyPr/>
          <a:lstStyle>
            <a:lvl1pPr marL="0" indent="0" algn="l">
              <a:buNone/>
              <a:defRPr lang="de-DE" sz="2000" b="0" kern="1200" dirty="0">
                <a:solidFill>
                  <a:schemeClr val="bg1"/>
                </a:solidFill>
                <a:latin typeface="+mj-lt"/>
                <a:ea typeface="+mj-ea"/>
                <a:cs typeface="+mj-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Formatvorlage des Untertitelmasters durch Klicken bearbeiten</a:t>
            </a:r>
          </a:p>
        </p:txBody>
      </p:sp>
    </p:spTree>
    <p:extLst>
      <p:ext uri="{BB962C8B-B14F-4D97-AF65-F5344CB8AC3E}">
        <p14:creationId xmlns:p14="http://schemas.microsoft.com/office/powerpoint/2010/main" val="5222536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1_Zwischenüberschrift">
    <p:bg>
      <p:bgPr>
        <a:solidFill>
          <a:srgbClr val="00508F"/>
        </a:solidFill>
        <a:effectLst/>
      </p:bgPr>
    </p:bg>
    <p:spTree>
      <p:nvGrpSpPr>
        <p:cNvPr id="1" name=""/>
        <p:cNvGrpSpPr/>
        <p:nvPr/>
      </p:nvGrpSpPr>
      <p:grpSpPr>
        <a:xfrm>
          <a:off x="0" y="0"/>
          <a:ext cx="0" cy="0"/>
          <a:chOff x="0" y="0"/>
          <a:chExt cx="0" cy="0"/>
        </a:xfrm>
      </p:grpSpPr>
      <p:graphicFrame>
        <p:nvGraphicFramePr>
          <p:cNvPr id="4" name="Objekt 3" hidden="1">
            <a:extLst>
              <a:ext uri="{FF2B5EF4-FFF2-40B4-BE49-F238E27FC236}">
                <a16:creationId xmlns:a16="http://schemas.microsoft.com/office/drawing/2014/main" id="{D8183046-18A3-4A80-B342-F69843190C9E}"/>
              </a:ext>
            </a:extLst>
          </p:cNvPr>
          <p:cNvGraphicFramePr>
            <a:graphicFrameLocks noChangeAspect="1"/>
          </p:cNvGraphicFramePr>
          <p:nvPr userDrawn="1">
            <p:custDataLst>
              <p:tags r:id="rId2"/>
            </p:custDataLst>
            <p:extLst>
              <p:ext uri="{D42A27DB-BD31-4B8C-83A1-F6EECF244321}">
                <p14:modId xmlns:p14="http://schemas.microsoft.com/office/powerpoint/2010/main" val="217538373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5446" name="think-cell Folie" r:id="rId4" imgW="420" imgH="420" progId="TCLayout.ActiveDocument.1">
                  <p:embed/>
                </p:oleObj>
              </mc:Choice>
              <mc:Fallback>
                <p:oleObj name="think-cell Folie" r:id="rId4" imgW="420" imgH="420" progId="TCLayout.ActiveDocument.1">
                  <p:embed/>
                  <p:pic>
                    <p:nvPicPr>
                      <p:cNvPr id="4" name="Objekt 3" hidden="1">
                        <a:extLst>
                          <a:ext uri="{FF2B5EF4-FFF2-40B4-BE49-F238E27FC236}">
                            <a16:creationId xmlns:a16="http://schemas.microsoft.com/office/drawing/2014/main" id="{D8183046-18A3-4A80-B342-F69843190C9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 name="Titel 1">
            <a:extLst>
              <a:ext uri="{FF2B5EF4-FFF2-40B4-BE49-F238E27FC236}">
                <a16:creationId xmlns:a16="http://schemas.microsoft.com/office/drawing/2014/main" id="{517A5B81-410A-4E21-AD02-DEA9DDD63204}"/>
              </a:ext>
            </a:extLst>
          </p:cNvPr>
          <p:cNvSpPr>
            <a:spLocks noGrp="1"/>
          </p:cNvSpPr>
          <p:nvPr>
            <p:ph type="ctrTitle" hasCustomPrompt="1"/>
          </p:nvPr>
        </p:nvSpPr>
        <p:spPr>
          <a:xfrm>
            <a:off x="455851" y="2166236"/>
            <a:ext cx="9144000" cy="2146819"/>
          </a:xfrm>
          <a:prstGeom prst="rect">
            <a:avLst/>
          </a:prstGeom>
        </p:spPr>
        <p:txBody>
          <a:bodyPr vert="horz" anchor="b">
            <a:noAutofit/>
          </a:bodyPr>
          <a:lstStyle>
            <a:lvl1pPr algn="l" defTabSz="914400" rtl="0" eaLnBrk="1" latinLnBrk="0" hangingPunct="1">
              <a:lnSpc>
                <a:spcPct val="90000"/>
              </a:lnSpc>
              <a:spcBef>
                <a:spcPct val="0"/>
              </a:spcBef>
              <a:buNone/>
              <a:defRPr lang="de-DE" sz="2800" b="1" kern="1200" dirty="0">
                <a:solidFill>
                  <a:schemeClr val="bg1"/>
                </a:solidFill>
                <a:latin typeface="+mn-lt"/>
                <a:ea typeface="+mj-ea"/>
                <a:cs typeface="+mj-cs"/>
              </a:defRPr>
            </a:lvl1pPr>
          </a:lstStyle>
          <a:p>
            <a:r>
              <a:rPr lang="de-DE" dirty="0"/>
              <a:t>Titelmasterformat durch Klicken bearbeiten</a:t>
            </a:r>
          </a:p>
        </p:txBody>
      </p:sp>
      <p:sp>
        <p:nvSpPr>
          <p:cNvPr id="7" name="Untertitel 2">
            <a:extLst>
              <a:ext uri="{FF2B5EF4-FFF2-40B4-BE49-F238E27FC236}">
                <a16:creationId xmlns:a16="http://schemas.microsoft.com/office/drawing/2014/main" id="{C6A4028B-8108-46BA-816C-008B522E1341}"/>
              </a:ext>
            </a:extLst>
          </p:cNvPr>
          <p:cNvSpPr>
            <a:spLocks noGrp="1"/>
          </p:cNvSpPr>
          <p:nvPr>
            <p:ph type="subTitle" idx="1"/>
          </p:nvPr>
        </p:nvSpPr>
        <p:spPr>
          <a:xfrm>
            <a:off x="455851" y="4589266"/>
            <a:ext cx="9144000" cy="1655762"/>
          </a:xfrm>
          <a:prstGeom prst="rect">
            <a:avLst/>
          </a:prstGeom>
        </p:spPr>
        <p:txBody>
          <a:bodyPr/>
          <a:lstStyle>
            <a:lvl1pPr marL="0" indent="0" algn="l" defTabSz="914400" rtl="0" eaLnBrk="1" latinLnBrk="0" hangingPunct="1">
              <a:lnSpc>
                <a:spcPct val="90000"/>
              </a:lnSpc>
              <a:spcBef>
                <a:spcPts val="1000"/>
              </a:spcBef>
              <a:buFont typeface="Wingdings" panose="05000000000000000000" pitchFamily="2" charset="2"/>
              <a:buNone/>
              <a:defRPr lang="de-DE" sz="2000" b="0" kern="1200" dirty="0">
                <a:solidFill>
                  <a:schemeClr val="bg1"/>
                </a:solidFill>
                <a:latin typeface="+mj-lt"/>
                <a:ea typeface="+mj-ea"/>
                <a:cs typeface="+mj-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Formatvorlage des Untertitelmasters durch Klicken bearbeiten</a:t>
            </a:r>
          </a:p>
        </p:txBody>
      </p:sp>
    </p:spTree>
    <p:extLst>
      <p:ext uri="{BB962C8B-B14F-4D97-AF65-F5344CB8AC3E}">
        <p14:creationId xmlns:p14="http://schemas.microsoft.com/office/powerpoint/2010/main" val="37522199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1_Standard_nur Titel">
    <p:spTree>
      <p:nvGrpSpPr>
        <p:cNvPr id="1" name=""/>
        <p:cNvGrpSpPr/>
        <p:nvPr/>
      </p:nvGrpSpPr>
      <p:grpSpPr>
        <a:xfrm>
          <a:off x="0" y="0"/>
          <a:ext cx="0" cy="0"/>
          <a:chOff x="0" y="0"/>
          <a:chExt cx="0" cy="0"/>
        </a:xfrm>
      </p:grpSpPr>
      <p:graphicFrame>
        <p:nvGraphicFramePr>
          <p:cNvPr id="5" name="Objekt 4" hidden="1">
            <a:extLst>
              <a:ext uri="{FF2B5EF4-FFF2-40B4-BE49-F238E27FC236}">
                <a16:creationId xmlns:a16="http://schemas.microsoft.com/office/drawing/2014/main" id="{42018739-8019-4C1D-A0F6-FAE32AB8EB55}"/>
              </a:ext>
            </a:extLst>
          </p:cNvPr>
          <p:cNvGraphicFramePr>
            <a:graphicFrameLocks noChangeAspect="1"/>
          </p:cNvGraphicFramePr>
          <p:nvPr userDrawn="1">
            <p:custDataLst>
              <p:tags r:id="rId2"/>
            </p:custDataLst>
            <p:extLst>
              <p:ext uri="{D42A27DB-BD31-4B8C-83A1-F6EECF244321}">
                <p14:modId xmlns:p14="http://schemas.microsoft.com/office/powerpoint/2010/main" val="363505134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6470" name="think-cell Folie" r:id="rId5" imgW="420" imgH="420" progId="TCLayout.ActiveDocument.1">
                  <p:embed/>
                </p:oleObj>
              </mc:Choice>
              <mc:Fallback>
                <p:oleObj name="think-cell Folie" r:id="rId5" imgW="420" imgH="420" progId="TCLayout.ActiveDocument.1">
                  <p:embed/>
                  <p:pic>
                    <p:nvPicPr>
                      <p:cNvPr id="5" name="Objekt 4" hidden="1">
                        <a:extLst>
                          <a:ext uri="{FF2B5EF4-FFF2-40B4-BE49-F238E27FC236}">
                            <a16:creationId xmlns:a16="http://schemas.microsoft.com/office/drawing/2014/main" id="{42018739-8019-4C1D-A0F6-FAE32AB8EB55}"/>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4" name="Rechteck 3" hidden="1">
            <a:extLst>
              <a:ext uri="{FF2B5EF4-FFF2-40B4-BE49-F238E27FC236}">
                <a16:creationId xmlns:a16="http://schemas.microsoft.com/office/drawing/2014/main" id="{14859D72-343C-4E72-A730-CF14EC727205}"/>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de-DE" sz="2800" b="0" i="0" baseline="0" dirty="0">
              <a:latin typeface="Calibri" panose="020F0502020204030204" pitchFamily="34" charset="0"/>
              <a:ea typeface="+mj-ea"/>
              <a:cs typeface="+mj-cs"/>
              <a:sym typeface="Calibri" panose="020F0502020204030204" pitchFamily="34" charset="0"/>
            </a:endParaRPr>
          </a:p>
        </p:txBody>
      </p:sp>
      <p:sp>
        <p:nvSpPr>
          <p:cNvPr id="2" name="Titel 1">
            <a:extLst>
              <a:ext uri="{FF2B5EF4-FFF2-40B4-BE49-F238E27FC236}">
                <a16:creationId xmlns:a16="http://schemas.microsoft.com/office/drawing/2014/main" id="{EBDE6757-CCB0-414A-BEFA-7176DA7A4ABE}"/>
              </a:ext>
            </a:extLst>
          </p:cNvPr>
          <p:cNvSpPr>
            <a:spLocks noGrp="1"/>
          </p:cNvSpPr>
          <p:nvPr>
            <p:ph type="title"/>
          </p:nvPr>
        </p:nvSpPr>
        <p:spPr>
          <a:xfrm>
            <a:off x="335819" y="344063"/>
            <a:ext cx="11523059" cy="1104412"/>
          </a:xfrm>
          <a:prstGeom prst="rect">
            <a:avLst/>
          </a:prstGeom>
        </p:spPr>
        <p:txBody>
          <a:bodyPr vert="horz" anchor="b">
            <a:noAutofit/>
          </a:bodyPr>
          <a:lstStyle>
            <a:lvl1pPr>
              <a:defRPr lang="de-DE" sz="2800" b="1" kern="1200" dirty="0">
                <a:solidFill>
                  <a:schemeClr val="bg1"/>
                </a:solidFill>
                <a:latin typeface="+mn-lt"/>
                <a:ea typeface="+mj-ea"/>
                <a:cs typeface="+mj-cs"/>
              </a:defRPr>
            </a:lvl1pPr>
          </a:lstStyle>
          <a:p>
            <a:r>
              <a:rPr lang="de-DE" dirty="0"/>
              <a:t>Mastertitelformat bearbeiten</a:t>
            </a:r>
          </a:p>
        </p:txBody>
      </p:sp>
      <p:sp>
        <p:nvSpPr>
          <p:cNvPr id="6" name="Foliennummernplatzhalter 3">
            <a:extLst>
              <a:ext uri="{FF2B5EF4-FFF2-40B4-BE49-F238E27FC236}">
                <a16:creationId xmlns:a16="http://schemas.microsoft.com/office/drawing/2014/main" id="{6619AFE6-6E5F-4F16-95E8-4783DBD1E34D}"/>
              </a:ext>
            </a:extLst>
          </p:cNvPr>
          <p:cNvSpPr>
            <a:spLocks noGrp="1"/>
          </p:cNvSpPr>
          <p:nvPr>
            <p:ph type="sldNum" sz="quarter" idx="4"/>
          </p:nvPr>
        </p:nvSpPr>
        <p:spPr>
          <a:xfrm>
            <a:off x="9448800" y="6492875"/>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73DA2A-A564-4E80-BC4E-34F77612CD71}" type="slidenum">
              <a:rPr lang="de-DE" smtClean="0"/>
              <a:t>‹Nr.›</a:t>
            </a:fld>
            <a:endParaRPr lang="de-DE" dirty="0"/>
          </a:p>
        </p:txBody>
      </p:sp>
      <p:cxnSp>
        <p:nvCxnSpPr>
          <p:cNvPr id="10" name="Gerader Verbinder 9">
            <a:extLst>
              <a:ext uri="{FF2B5EF4-FFF2-40B4-BE49-F238E27FC236}">
                <a16:creationId xmlns:a16="http://schemas.microsoft.com/office/drawing/2014/main" id="{CA3CA0BF-9C86-4B73-8966-43538C52067D}"/>
              </a:ext>
            </a:extLst>
          </p:cNvPr>
          <p:cNvCxnSpPr>
            <a:cxnSpLocks/>
          </p:cNvCxnSpPr>
          <p:nvPr userDrawn="1"/>
        </p:nvCxnSpPr>
        <p:spPr>
          <a:xfrm>
            <a:off x="335819" y="1571694"/>
            <a:ext cx="11520362" cy="0"/>
          </a:xfrm>
          <a:prstGeom prst="line">
            <a:avLst/>
          </a:prstGeom>
          <a:ln w="28575">
            <a:solidFill>
              <a:srgbClr val="6C8CA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06453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2_Standard_Aufzählung">
    <p:spTree>
      <p:nvGrpSpPr>
        <p:cNvPr id="1" name=""/>
        <p:cNvGrpSpPr/>
        <p:nvPr/>
      </p:nvGrpSpPr>
      <p:grpSpPr>
        <a:xfrm>
          <a:off x="0" y="0"/>
          <a:ext cx="0" cy="0"/>
          <a:chOff x="0" y="0"/>
          <a:chExt cx="0" cy="0"/>
        </a:xfrm>
      </p:grpSpPr>
      <p:graphicFrame>
        <p:nvGraphicFramePr>
          <p:cNvPr id="5" name="Objekt 4" hidden="1">
            <a:extLst>
              <a:ext uri="{FF2B5EF4-FFF2-40B4-BE49-F238E27FC236}">
                <a16:creationId xmlns:a16="http://schemas.microsoft.com/office/drawing/2014/main" id="{42018739-8019-4C1D-A0F6-FAE32AB8EB55}"/>
              </a:ext>
            </a:extLst>
          </p:cNvPr>
          <p:cNvGraphicFramePr>
            <a:graphicFrameLocks noChangeAspect="1"/>
          </p:cNvGraphicFramePr>
          <p:nvPr userDrawn="1">
            <p:custDataLst>
              <p:tags r:id="rId2"/>
            </p:custDataLst>
            <p:extLst>
              <p:ext uri="{D42A27DB-BD31-4B8C-83A1-F6EECF244321}">
                <p14:modId xmlns:p14="http://schemas.microsoft.com/office/powerpoint/2010/main" val="88993348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7494" name="think-cell Folie" r:id="rId5" imgW="420" imgH="420" progId="TCLayout.ActiveDocument.1">
                  <p:embed/>
                </p:oleObj>
              </mc:Choice>
              <mc:Fallback>
                <p:oleObj name="think-cell Folie" r:id="rId5" imgW="420" imgH="420" progId="TCLayout.ActiveDocument.1">
                  <p:embed/>
                  <p:pic>
                    <p:nvPicPr>
                      <p:cNvPr id="5" name="Objekt 4" hidden="1">
                        <a:extLst>
                          <a:ext uri="{FF2B5EF4-FFF2-40B4-BE49-F238E27FC236}">
                            <a16:creationId xmlns:a16="http://schemas.microsoft.com/office/drawing/2014/main" id="{42018739-8019-4C1D-A0F6-FAE32AB8EB55}"/>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4" name="Rechteck 3" hidden="1">
            <a:extLst>
              <a:ext uri="{FF2B5EF4-FFF2-40B4-BE49-F238E27FC236}">
                <a16:creationId xmlns:a16="http://schemas.microsoft.com/office/drawing/2014/main" id="{14859D72-343C-4E72-A730-CF14EC727205}"/>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de-DE" sz="2800" b="0" i="0" baseline="0" dirty="0">
              <a:latin typeface="Calibri" panose="020F0502020204030204" pitchFamily="34" charset="0"/>
              <a:ea typeface="+mj-ea"/>
              <a:cs typeface="+mj-cs"/>
              <a:sym typeface="Calibri" panose="020F0502020204030204" pitchFamily="34" charset="0"/>
            </a:endParaRPr>
          </a:p>
        </p:txBody>
      </p:sp>
      <p:sp>
        <p:nvSpPr>
          <p:cNvPr id="2" name="Titel 1">
            <a:extLst>
              <a:ext uri="{FF2B5EF4-FFF2-40B4-BE49-F238E27FC236}">
                <a16:creationId xmlns:a16="http://schemas.microsoft.com/office/drawing/2014/main" id="{EBDE6757-CCB0-414A-BEFA-7176DA7A4ABE}"/>
              </a:ext>
            </a:extLst>
          </p:cNvPr>
          <p:cNvSpPr>
            <a:spLocks noGrp="1"/>
          </p:cNvSpPr>
          <p:nvPr>
            <p:ph type="title"/>
          </p:nvPr>
        </p:nvSpPr>
        <p:spPr>
          <a:xfrm>
            <a:off x="335819" y="344063"/>
            <a:ext cx="11523059" cy="1104412"/>
          </a:xfrm>
          <a:prstGeom prst="rect">
            <a:avLst/>
          </a:prstGeom>
        </p:spPr>
        <p:txBody>
          <a:bodyPr vert="horz" anchor="b">
            <a:noAutofit/>
          </a:bodyPr>
          <a:lstStyle>
            <a:lvl1pPr>
              <a:defRPr lang="de-DE" sz="2800" b="1" kern="1200" dirty="0">
                <a:solidFill>
                  <a:schemeClr val="bg1"/>
                </a:solidFill>
                <a:latin typeface="+mn-lt"/>
                <a:ea typeface="+mj-ea"/>
                <a:cs typeface="+mj-cs"/>
              </a:defRPr>
            </a:lvl1pPr>
          </a:lstStyle>
          <a:p>
            <a:r>
              <a:rPr lang="de-DE" dirty="0"/>
              <a:t>Mastertitelformat bearbeiten</a:t>
            </a:r>
          </a:p>
        </p:txBody>
      </p:sp>
      <p:sp>
        <p:nvSpPr>
          <p:cNvPr id="6" name="Foliennummernplatzhalter 3">
            <a:extLst>
              <a:ext uri="{FF2B5EF4-FFF2-40B4-BE49-F238E27FC236}">
                <a16:creationId xmlns:a16="http://schemas.microsoft.com/office/drawing/2014/main" id="{6619AFE6-6E5F-4F16-95E8-4783DBD1E34D}"/>
              </a:ext>
            </a:extLst>
          </p:cNvPr>
          <p:cNvSpPr>
            <a:spLocks noGrp="1"/>
          </p:cNvSpPr>
          <p:nvPr>
            <p:ph type="sldNum" sz="quarter" idx="4"/>
          </p:nvPr>
        </p:nvSpPr>
        <p:spPr>
          <a:xfrm>
            <a:off x="9448800" y="6492875"/>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73DA2A-A564-4E80-BC4E-34F77612CD71}" type="slidenum">
              <a:rPr lang="de-DE" smtClean="0"/>
              <a:t>‹Nr.›</a:t>
            </a:fld>
            <a:endParaRPr lang="de-DE" dirty="0"/>
          </a:p>
        </p:txBody>
      </p:sp>
      <p:sp>
        <p:nvSpPr>
          <p:cNvPr id="8" name="Textplatzhalter 7">
            <a:extLst>
              <a:ext uri="{FF2B5EF4-FFF2-40B4-BE49-F238E27FC236}">
                <a16:creationId xmlns:a16="http://schemas.microsoft.com/office/drawing/2014/main" id="{F757FF0A-1DD6-4094-9191-7F0FB2C3D4F8}"/>
              </a:ext>
            </a:extLst>
          </p:cNvPr>
          <p:cNvSpPr>
            <a:spLocks noGrp="1"/>
          </p:cNvSpPr>
          <p:nvPr>
            <p:ph type="body" sz="quarter" idx="10"/>
          </p:nvPr>
        </p:nvSpPr>
        <p:spPr>
          <a:xfrm>
            <a:off x="335819" y="1816099"/>
            <a:ext cx="11523059" cy="4761209"/>
          </a:xfrm>
          <a:prstGeom prst="rect">
            <a:avLst/>
          </a:prstGeom>
        </p:spPr>
        <p:txBody>
          <a:bodyPr>
            <a:noAutofit/>
          </a:bodyPr>
          <a:lstStyle>
            <a:lvl1pPr marL="342900" indent="-342900">
              <a:buFont typeface="Wingdings" panose="05000000000000000000" pitchFamily="2" charset="2"/>
              <a:buChar char="§"/>
              <a:defRPr sz="1800">
                <a:solidFill>
                  <a:schemeClr val="bg1"/>
                </a:solidFill>
                <a:latin typeface="+mj-lt"/>
              </a:defRPr>
            </a:lvl1pPr>
            <a:lvl2pPr marL="800100" indent="-342900">
              <a:buFont typeface="Symbol" panose="05050102010706020507" pitchFamily="18" charset="2"/>
              <a:buChar char="-"/>
              <a:defRPr sz="1800">
                <a:solidFill>
                  <a:schemeClr val="bg1"/>
                </a:solidFill>
                <a:latin typeface="+mj-lt"/>
              </a:defRPr>
            </a:lvl2pPr>
            <a:lvl3pPr marL="1257300" indent="-342900">
              <a:buFont typeface="Symbol" panose="05050102010706020507" pitchFamily="18" charset="2"/>
              <a:buChar char="-"/>
              <a:defRPr sz="1600">
                <a:solidFill>
                  <a:schemeClr val="bg1"/>
                </a:solidFill>
                <a:latin typeface="+mj-lt"/>
              </a:defRPr>
            </a:lvl3pPr>
            <a:lvl4pPr marL="1714500" indent="-342900">
              <a:buFont typeface="Symbol" panose="05050102010706020507" pitchFamily="18" charset="2"/>
              <a:buChar char="-"/>
              <a:defRPr sz="1600">
                <a:solidFill>
                  <a:schemeClr val="bg1"/>
                </a:solidFill>
                <a:latin typeface="+mj-lt"/>
              </a:defRPr>
            </a:lvl4pPr>
            <a:lvl5pPr marL="2171700" indent="-342900">
              <a:buFont typeface="Symbol" panose="05050102010706020507" pitchFamily="18" charset="2"/>
              <a:buChar char="-"/>
              <a:defRPr sz="1600">
                <a:solidFill>
                  <a:schemeClr val="bg1"/>
                </a:solidFill>
                <a:latin typeface="+mj-lt"/>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cxnSp>
        <p:nvCxnSpPr>
          <p:cNvPr id="10" name="Gerader Verbinder 9">
            <a:extLst>
              <a:ext uri="{FF2B5EF4-FFF2-40B4-BE49-F238E27FC236}">
                <a16:creationId xmlns:a16="http://schemas.microsoft.com/office/drawing/2014/main" id="{CA3CA0BF-9C86-4B73-8966-43538C52067D}"/>
              </a:ext>
            </a:extLst>
          </p:cNvPr>
          <p:cNvCxnSpPr>
            <a:cxnSpLocks/>
          </p:cNvCxnSpPr>
          <p:nvPr userDrawn="1"/>
        </p:nvCxnSpPr>
        <p:spPr>
          <a:xfrm>
            <a:off x="335819" y="1571694"/>
            <a:ext cx="11520362" cy="0"/>
          </a:xfrm>
          <a:prstGeom prst="line">
            <a:avLst/>
          </a:prstGeom>
          <a:ln w="28575">
            <a:solidFill>
              <a:srgbClr val="6C8CA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9570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3_Standard_Nummerierung">
    <p:spTree>
      <p:nvGrpSpPr>
        <p:cNvPr id="1" name=""/>
        <p:cNvGrpSpPr/>
        <p:nvPr/>
      </p:nvGrpSpPr>
      <p:grpSpPr>
        <a:xfrm>
          <a:off x="0" y="0"/>
          <a:ext cx="0" cy="0"/>
          <a:chOff x="0" y="0"/>
          <a:chExt cx="0" cy="0"/>
        </a:xfrm>
      </p:grpSpPr>
      <p:graphicFrame>
        <p:nvGraphicFramePr>
          <p:cNvPr id="5" name="Objekt 4" hidden="1">
            <a:extLst>
              <a:ext uri="{FF2B5EF4-FFF2-40B4-BE49-F238E27FC236}">
                <a16:creationId xmlns:a16="http://schemas.microsoft.com/office/drawing/2014/main" id="{42018739-8019-4C1D-A0F6-FAE32AB8EB55}"/>
              </a:ext>
            </a:extLst>
          </p:cNvPr>
          <p:cNvGraphicFramePr>
            <a:graphicFrameLocks noChangeAspect="1"/>
          </p:cNvGraphicFramePr>
          <p:nvPr userDrawn="1">
            <p:custDataLst>
              <p:tags r:id="rId2"/>
            </p:custDataLst>
            <p:extLst>
              <p:ext uri="{D42A27DB-BD31-4B8C-83A1-F6EECF244321}">
                <p14:modId xmlns:p14="http://schemas.microsoft.com/office/powerpoint/2010/main" val="260325130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8518" name="think-cell Folie" r:id="rId5" imgW="420" imgH="420" progId="TCLayout.ActiveDocument.1">
                  <p:embed/>
                </p:oleObj>
              </mc:Choice>
              <mc:Fallback>
                <p:oleObj name="think-cell Folie" r:id="rId5" imgW="420" imgH="420" progId="TCLayout.ActiveDocument.1">
                  <p:embed/>
                  <p:pic>
                    <p:nvPicPr>
                      <p:cNvPr id="5" name="Objekt 4" hidden="1">
                        <a:extLst>
                          <a:ext uri="{FF2B5EF4-FFF2-40B4-BE49-F238E27FC236}">
                            <a16:creationId xmlns:a16="http://schemas.microsoft.com/office/drawing/2014/main" id="{42018739-8019-4C1D-A0F6-FAE32AB8EB55}"/>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4" name="Rechteck 3" hidden="1">
            <a:extLst>
              <a:ext uri="{FF2B5EF4-FFF2-40B4-BE49-F238E27FC236}">
                <a16:creationId xmlns:a16="http://schemas.microsoft.com/office/drawing/2014/main" id="{14859D72-343C-4E72-A730-CF14EC727205}"/>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de-DE" sz="2800" b="0" i="0" baseline="0" dirty="0">
              <a:latin typeface="Calibri" panose="020F0502020204030204" pitchFamily="34" charset="0"/>
              <a:ea typeface="+mj-ea"/>
              <a:cs typeface="+mj-cs"/>
              <a:sym typeface="Calibri" panose="020F0502020204030204" pitchFamily="34" charset="0"/>
            </a:endParaRPr>
          </a:p>
        </p:txBody>
      </p:sp>
      <p:sp>
        <p:nvSpPr>
          <p:cNvPr id="6" name="Foliennummernplatzhalter 3">
            <a:extLst>
              <a:ext uri="{FF2B5EF4-FFF2-40B4-BE49-F238E27FC236}">
                <a16:creationId xmlns:a16="http://schemas.microsoft.com/office/drawing/2014/main" id="{6619AFE6-6E5F-4F16-95E8-4783DBD1E34D}"/>
              </a:ext>
            </a:extLst>
          </p:cNvPr>
          <p:cNvSpPr>
            <a:spLocks noGrp="1"/>
          </p:cNvSpPr>
          <p:nvPr>
            <p:ph type="sldNum" sz="quarter" idx="4"/>
          </p:nvPr>
        </p:nvSpPr>
        <p:spPr>
          <a:xfrm>
            <a:off x="9448800" y="6492875"/>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73DA2A-A564-4E80-BC4E-34F77612CD71}" type="slidenum">
              <a:rPr lang="de-DE" smtClean="0"/>
              <a:t>‹Nr.›</a:t>
            </a:fld>
            <a:endParaRPr lang="de-DE"/>
          </a:p>
        </p:txBody>
      </p:sp>
      <p:sp>
        <p:nvSpPr>
          <p:cNvPr id="8" name="Textplatzhalter 7">
            <a:extLst>
              <a:ext uri="{FF2B5EF4-FFF2-40B4-BE49-F238E27FC236}">
                <a16:creationId xmlns:a16="http://schemas.microsoft.com/office/drawing/2014/main" id="{F757FF0A-1DD6-4094-9191-7F0FB2C3D4F8}"/>
              </a:ext>
            </a:extLst>
          </p:cNvPr>
          <p:cNvSpPr>
            <a:spLocks noGrp="1"/>
          </p:cNvSpPr>
          <p:nvPr>
            <p:ph type="body" sz="quarter" idx="10"/>
          </p:nvPr>
        </p:nvSpPr>
        <p:spPr>
          <a:xfrm>
            <a:off x="335819" y="1816100"/>
            <a:ext cx="11523059" cy="4762800"/>
          </a:xfrm>
          <a:prstGeom prst="rect">
            <a:avLst/>
          </a:prstGeom>
        </p:spPr>
        <p:txBody>
          <a:bodyPr>
            <a:noAutofit/>
          </a:bodyPr>
          <a:lstStyle>
            <a:lvl1pPr marL="457200" indent="-457200">
              <a:buFont typeface="+mj-lt"/>
              <a:buAutoNum type="arabicParenBoth"/>
              <a:defRPr sz="1800">
                <a:solidFill>
                  <a:schemeClr val="bg1"/>
                </a:solidFill>
                <a:latin typeface="+mj-lt"/>
              </a:defRPr>
            </a:lvl1pPr>
            <a:lvl2pPr marL="914400" indent="-457200">
              <a:buFont typeface="Symbol" panose="05050102010706020507" pitchFamily="18" charset="2"/>
              <a:buChar char="-"/>
              <a:defRPr sz="1800">
                <a:solidFill>
                  <a:schemeClr val="bg1"/>
                </a:solidFill>
                <a:latin typeface="+mj-lt"/>
              </a:defRPr>
            </a:lvl2pPr>
            <a:lvl3pPr marL="1371600" indent="-457200">
              <a:buFont typeface="Symbol" panose="05050102010706020507" pitchFamily="18" charset="2"/>
              <a:buChar char="-"/>
              <a:defRPr sz="1600">
                <a:solidFill>
                  <a:schemeClr val="bg1"/>
                </a:solidFill>
                <a:latin typeface="+mj-lt"/>
              </a:defRPr>
            </a:lvl3pPr>
            <a:lvl4pPr marL="1828800" indent="-457200">
              <a:buFont typeface="Symbol" panose="05050102010706020507" pitchFamily="18" charset="2"/>
              <a:buChar char="-"/>
              <a:defRPr sz="1600">
                <a:solidFill>
                  <a:schemeClr val="bg1"/>
                </a:solidFill>
                <a:latin typeface="+mj-lt"/>
              </a:defRPr>
            </a:lvl4pPr>
            <a:lvl5pPr marL="2286000" indent="-457200">
              <a:buFont typeface="Symbol" panose="05050102010706020507" pitchFamily="18" charset="2"/>
              <a:buChar char="-"/>
              <a:defRPr sz="1600">
                <a:solidFill>
                  <a:schemeClr val="bg1"/>
                </a:solidFill>
                <a:latin typeface="+mj-lt"/>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9" name="Titel 1">
            <a:extLst>
              <a:ext uri="{FF2B5EF4-FFF2-40B4-BE49-F238E27FC236}">
                <a16:creationId xmlns:a16="http://schemas.microsoft.com/office/drawing/2014/main" id="{82064D1A-0C09-4BAE-B348-4ED1523AA77D}"/>
              </a:ext>
            </a:extLst>
          </p:cNvPr>
          <p:cNvSpPr>
            <a:spLocks noGrp="1"/>
          </p:cNvSpPr>
          <p:nvPr>
            <p:ph type="title"/>
          </p:nvPr>
        </p:nvSpPr>
        <p:spPr>
          <a:xfrm>
            <a:off x="335819" y="344063"/>
            <a:ext cx="11523059" cy="1104412"/>
          </a:xfrm>
          <a:prstGeom prst="rect">
            <a:avLst/>
          </a:prstGeom>
        </p:spPr>
        <p:txBody>
          <a:bodyPr vert="horz" anchor="b">
            <a:noAutofit/>
          </a:bodyPr>
          <a:lstStyle>
            <a:lvl1pPr algn="l" defTabSz="914400" rtl="0" eaLnBrk="1" latinLnBrk="0" hangingPunct="1">
              <a:lnSpc>
                <a:spcPct val="90000"/>
              </a:lnSpc>
              <a:spcBef>
                <a:spcPct val="0"/>
              </a:spcBef>
              <a:buNone/>
              <a:defRPr lang="de-DE" sz="2800" b="1" kern="1200" dirty="0">
                <a:solidFill>
                  <a:schemeClr val="bg1"/>
                </a:solidFill>
                <a:latin typeface="+mn-lt"/>
                <a:ea typeface="+mj-ea"/>
                <a:cs typeface="+mj-cs"/>
              </a:defRPr>
            </a:lvl1pPr>
          </a:lstStyle>
          <a:p>
            <a:r>
              <a:rPr lang="de-DE" dirty="0"/>
              <a:t>Mastertitelformat bearbeiten</a:t>
            </a:r>
          </a:p>
        </p:txBody>
      </p:sp>
      <p:cxnSp>
        <p:nvCxnSpPr>
          <p:cNvPr id="10" name="Gerader Verbinder 9">
            <a:extLst>
              <a:ext uri="{FF2B5EF4-FFF2-40B4-BE49-F238E27FC236}">
                <a16:creationId xmlns:a16="http://schemas.microsoft.com/office/drawing/2014/main" id="{E96D27AF-0F32-4476-B992-46126A7E3C38}"/>
              </a:ext>
            </a:extLst>
          </p:cNvPr>
          <p:cNvCxnSpPr>
            <a:cxnSpLocks/>
          </p:cNvCxnSpPr>
          <p:nvPr userDrawn="1"/>
        </p:nvCxnSpPr>
        <p:spPr>
          <a:xfrm>
            <a:off x="335819" y="1571694"/>
            <a:ext cx="11520362" cy="0"/>
          </a:xfrm>
          <a:prstGeom prst="line">
            <a:avLst/>
          </a:prstGeom>
          <a:ln w="28575">
            <a:solidFill>
              <a:srgbClr val="6C8CA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06602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1_Leer_Logo">
    <p:spTree>
      <p:nvGrpSpPr>
        <p:cNvPr id="1" name=""/>
        <p:cNvGrpSpPr/>
        <p:nvPr/>
      </p:nvGrpSpPr>
      <p:grpSpPr>
        <a:xfrm>
          <a:off x="0" y="0"/>
          <a:ext cx="0" cy="0"/>
          <a:chOff x="0" y="0"/>
          <a:chExt cx="0" cy="0"/>
        </a:xfrm>
      </p:grpSpPr>
      <p:graphicFrame>
        <p:nvGraphicFramePr>
          <p:cNvPr id="4" name="Objekt 3" hidden="1">
            <a:extLst>
              <a:ext uri="{FF2B5EF4-FFF2-40B4-BE49-F238E27FC236}">
                <a16:creationId xmlns:a16="http://schemas.microsoft.com/office/drawing/2014/main" id="{D8183046-18A3-4A80-B342-F69843190C9E}"/>
              </a:ext>
            </a:extLst>
          </p:cNvPr>
          <p:cNvGraphicFramePr>
            <a:graphicFrameLocks noChangeAspect="1"/>
          </p:cNvGraphicFramePr>
          <p:nvPr userDrawn="1">
            <p:custDataLst>
              <p:tags r:id="rId2"/>
            </p:custDataLst>
            <p:extLst>
              <p:ext uri="{D42A27DB-BD31-4B8C-83A1-F6EECF244321}">
                <p14:modId xmlns:p14="http://schemas.microsoft.com/office/powerpoint/2010/main" val="5847002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9542" name="think-cell Folie" r:id="rId4" imgW="420" imgH="420" progId="TCLayout.ActiveDocument.1">
                  <p:embed/>
                </p:oleObj>
              </mc:Choice>
              <mc:Fallback>
                <p:oleObj name="think-cell Folie" r:id="rId4" imgW="420" imgH="420" progId="TCLayout.ActiveDocument.1">
                  <p:embed/>
                  <p:pic>
                    <p:nvPicPr>
                      <p:cNvPr id="4" name="Objekt 3" hidden="1">
                        <a:extLst>
                          <a:ext uri="{FF2B5EF4-FFF2-40B4-BE49-F238E27FC236}">
                            <a16:creationId xmlns:a16="http://schemas.microsoft.com/office/drawing/2014/main" id="{D8183046-18A3-4A80-B342-F69843190C9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Foliennummernplatzhalter 3">
            <a:extLst>
              <a:ext uri="{FF2B5EF4-FFF2-40B4-BE49-F238E27FC236}">
                <a16:creationId xmlns:a16="http://schemas.microsoft.com/office/drawing/2014/main" id="{A303CAF0-4CED-4F92-9AA5-3EDDCA17056C}"/>
              </a:ext>
            </a:extLst>
          </p:cNvPr>
          <p:cNvSpPr>
            <a:spLocks noGrp="1"/>
          </p:cNvSpPr>
          <p:nvPr>
            <p:ph type="sldNum" sz="quarter" idx="4"/>
          </p:nvPr>
        </p:nvSpPr>
        <p:spPr>
          <a:xfrm>
            <a:off x="9448800" y="6492875"/>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73DA2A-A564-4E80-BC4E-34F77612CD71}" type="slidenum">
              <a:rPr lang="de-DE" smtClean="0"/>
              <a:t>‹Nr.›</a:t>
            </a:fld>
            <a:endParaRPr lang="de-DE"/>
          </a:p>
        </p:txBody>
      </p:sp>
    </p:spTree>
    <p:extLst>
      <p:ext uri="{BB962C8B-B14F-4D97-AF65-F5344CB8AC3E}">
        <p14:creationId xmlns:p14="http://schemas.microsoft.com/office/powerpoint/2010/main" val="2094117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43_Leer">
    <p:spTree>
      <p:nvGrpSpPr>
        <p:cNvPr id="1" name=""/>
        <p:cNvGrpSpPr/>
        <p:nvPr/>
      </p:nvGrpSpPr>
      <p:grpSpPr>
        <a:xfrm>
          <a:off x="0" y="0"/>
          <a:ext cx="0" cy="0"/>
          <a:chOff x="0" y="0"/>
          <a:chExt cx="0" cy="0"/>
        </a:xfrm>
      </p:grpSpPr>
      <p:graphicFrame>
        <p:nvGraphicFramePr>
          <p:cNvPr id="4" name="Objekt 3" hidden="1">
            <a:extLst>
              <a:ext uri="{FF2B5EF4-FFF2-40B4-BE49-F238E27FC236}">
                <a16:creationId xmlns:a16="http://schemas.microsoft.com/office/drawing/2014/main" id="{D8183046-18A3-4A80-B342-F69843190C9E}"/>
              </a:ext>
            </a:extLst>
          </p:cNvPr>
          <p:cNvGraphicFramePr>
            <a:graphicFrameLocks noChangeAspect="1"/>
          </p:cNvGraphicFramePr>
          <p:nvPr userDrawn="1">
            <p:custDataLst>
              <p:tags r:id="rId2"/>
            </p:custDataLst>
            <p:extLst>
              <p:ext uri="{D42A27DB-BD31-4B8C-83A1-F6EECF244321}">
                <p14:modId xmlns:p14="http://schemas.microsoft.com/office/powerpoint/2010/main" val="317085337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0566" name="think-cell Folie" r:id="rId4" imgW="420" imgH="420" progId="TCLayout.ActiveDocument.1">
                  <p:embed/>
                </p:oleObj>
              </mc:Choice>
              <mc:Fallback>
                <p:oleObj name="think-cell Folie" r:id="rId4" imgW="420" imgH="420" progId="TCLayout.ActiveDocument.1">
                  <p:embed/>
                  <p:pic>
                    <p:nvPicPr>
                      <p:cNvPr id="4" name="Objekt 3" hidden="1">
                        <a:extLst>
                          <a:ext uri="{FF2B5EF4-FFF2-40B4-BE49-F238E27FC236}">
                            <a16:creationId xmlns:a16="http://schemas.microsoft.com/office/drawing/2014/main" id="{D8183046-18A3-4A80-B342-F69843190C9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Tree>
    <p:extLst>
      <p:ext uri="{BB962C8B-B14F-4D97-AF65-F5344CB8AC3E}">
        <p14:creationId xmlns:p14="http://schemas.microsoft.com/office/powerpoint/2010/main" val="3355172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2_Titelfolie_normal">
    <p:spTree>
      <p:nvGrpSpPr>
        <p:cNvPr id="1" name=""/>
        <p:cNvGrpSpPr/>
        <p:nvPr/>
      </p:nvGrpSpPr>
      <p:grpSpPr>
        <a:xfrm>
          <a:off x="0" y="0"/>
          <a:ext cx="0" cy="0"/>
          <a:chOff x="0" y="0"/>
          <a:chExt cx="0" cy="0"/>
        </a:xfrm>
      </p:grpSpPr>
      <p:graphicFrame>
        <p:nvGraphicFramePr>
          <p:cNvPr id="8" name="Objekt 7" hidden="1">
            <a:extLst>
              <a:ext uri="{FF2B5EF4-FFF2-40B4-BE49-F238E27FC236}">
                <a16:creationId xmlns:a16="http://schemas.microsoft.com/office/drawing/2014/main" id="{5DB57F13-4A39-43C2-9BCE-8C8B06095130}"/>
              </a:ext>
            </a:extLst>
          </p:cNvPr>
          <p:cNvGraphicFramePr>
            <a:graphicFrameLocks noChangeAspect="1"/>
          </p:cNvGraphicFramePr>
          <p:nvPr userDrawn="1">
            <p:custDataLst>
              <p:tags r:id="rId2"/>
            </p:custDataLst>
            <p:extLst>
              <p:ext uri="{D42A27DB-BD31-4B8C-83A1-F6EECF244321}">
                <p14:modId xmlns:p14="http://schemas.microsoft.com/office/powerpoint/2010/main" val="415420503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158" name="think-cell Folie" r:id="rId5" imgW="420" imgH="420" progId="TCLayout.ActiveDocument.1">
                  <p:embed/>
                </p:oleObj>
              </mc:Choice>
              <mc:Fallback>
                <p:oleObj name="think-cell Folie" r:id="rId5" imgW="420" imgH="420" progId="TCLayout.ActiveDocument.1">
                  <p:embed/>
                  <p:pic>
                    <p:nvPicPr>
                      <p:cNvPr id="8" name="Objekt 7" hidden="1">
                        <a:extLst>
                          <a:ext uri="{FF2B5EF4-FFF2-40B4-BE49-F238E27FC236}">
                            <a16:creationId xmlns:a16="http://schemas.microsoft.com/office/drawing/2014/main" id="{5DB57F13-4A39-43C2-9BCE-8C8B06095130}"/>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7" name="Rechteck 6" hidden="1">
            <a:extLst>
              <a:ext uri="{FF2B5EF4-FFF2-40B4-BE49-F238E27FC236}">
                <a16:creationId xmlns:a16="http://schemas.microsoft.com/office/drawing/2014/main" id="{F2AB2194-D169-497C-9577-069EFF3799B4}"/>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de-DE" sz="2800" b="1" i="0" baseline="0" dirty="0">
              <a:latin typeface="Calibri" panose="020F0502020204030204" pitchFamily="34" charset="0"/>
              <a:ea typeface="+mj-ea"/>
              <a:cs typeface="+mj-cs"/>
              <a:sym typeface="Calibri" panose="020F0502020204030204" pitchFamily="34" charset="0"/>
            </a:endParaRPr>
          </a:p>
        </p:txBody>
      </p:sp>
      <p:sp>
        <p:nvSpPr>
          <p:cNvPr id="2" name="Titel 1">
            <a:extLst>
              <a:ext uri="{FF2B5EF4-FFF2-40B4-BE49-F238E27FC236}">
                <a16:creationId xmlns:a16="http://schemas.microsoft.com/office/drawing/2014/main" id="{801218A8-754F-424D-93C6-83117147626F}"/>
              </a:ext>
            </a:extLst>
          </p:cNvPr>
          <p:cNvSpPr>
            <a:spLocks noGrp="1"/>
          </p:cNvSpPr>
          <p:nvPr>
            <p:ph type="ctrTitle" hasCustomPrompt="1"/>
          </p:nvPr>
        </p:nvSpPr>
        <p:spPr>
          <a:xfrm>
            <a:off x="455851" y="2166236"/>
            <a:ext cx="9144000" cy="2146819"/>
          </a:xfrm>
          <a:prstGeom prst="rect">
            <a:avLst/>
          </a:prstGeom>
        </p:spPr>
        <p:txBody>
          <a:bodyPr vert="horz" anchor="b">
            <a:noAutofit/>
          </a:bodyPr>
          <a:lstStyle>
            <a:lvl1pPr algn="l" defTabSz="914400" rtl="0" eaLnBrk="1" latinLnBrk="0" hangingPunct="1">
              <a:lnSpc>
                <a:spcPct val="90000"/>
              </a:lnSpc>
              <a:spcBef>
                <a:spcPct val="0"/>
              </a:spcBef>
              <a:buNone/>
              <a:defRPr lang="de-DE" sz="3200" b="1" kern="1200" dirty="0">
                <a:solidFill>
                  <a:srgbClr val="00508F"/>
                </a:solidFill>
                <a:latin typeface="+mn-lt"/>
                <a:ea typeface="+mj-ea"/>
                <a:cs typeface="+mj-cs"/>
              </a:defRPr>
            </a:lvl1pPr>
          </a:lstStyle>
          <a:p>
            <a:r>
              <a:rPr lang="de-DE" dirty="0"/>
              <a:t>Titelmasterformat durch Klicken bearbeiten</a:t>
            </a:r>
          </a:p>
        </p:txBody>
      </p:sp>
      <p:sp>
        <p:nvSpPr>
          <p:cNvPr id="3" name="Untertitel 2">
            <a:extLst>
              <a:ext uri="{FF2B5EF4-FFF2-40B4-BE49-F238E27FC236}">
                <a16:creationId xmlns:a16="http://schemas.microsoft.com/office/drawing/2014/main" id="{D52005F9-3810-4B52-AAF4-1EC3A892047D}"/>
              </a:ext>
            </a:extLst>
          </p:cNvPr>
          <p:cNvSpPr>
            <a:spLocks noGrp="1"/>
          </p:cNvSpPr>
          <p:nvPr>
            <p:ph type="subTitle" idx="1"/>
          </p:nvPr>
        </p:nvSpPr>
        <p:spPr>
          <a:xfrm>
            <a:off x="455851" y="4589266"/>
            <a:ext cx="9144000" cy="1655762"/>
          </a:xfrm>
          <a:prstGeom prst="rect">
            <a:avLst/>
          </a:prstGeom>
        </p:spPr>
        <p:txBody>
          <a:bodyPr/>
          <a:lstStyle>
            <a:lvl1pPr marL="0" indent="0" algn="l">
              <a:buNone/>
              <a:defRPr lang="de-DE" sz="2000" b="0" kern="1200" dirty="0">
                <a:solidFill>
                  <a:srgbClr val="002652"/>
                </a:solidFill>
                <a:latin typeface="+mj-lt"/>
                <a:ea typeface="+mj-ea"/>
                <a:cs typeface="+mj-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Formatvorlage des Untertitelmasters durch Klicken bearbeiten</a:t>
            </a:r>
          </a:p>
        </p:txBody>
      </p:sp>
    </p:spTree>
    <p:extLst>
      <p:ext uri="{BB962C8B-B14F-4D97-AF65-F5344CB8AC3E}">
        <p14:creationId xmlns:p14="http://schemas.microsoft.com/office/powerpoint/2010/main" val="4120854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1_Zwischenüberschrift">
    <p:bg>
      <p:bgPr>
        <a:solidFill>
          <a:srgbClr val="D8E2EB"/>
        </a:solidFill>
        <a:effectLst/>
      </p:bgPr>
    </p:bg>
    <p:spTree>
      <p:nvGrpSpPr>
        <p:cNvPr id="1" name=""/>
        <p:cNvGrpSpPr/>
        <p:nvPr/>
      </p:nvGrpSpPr>
      <p:grpSpPr>
        <a:xfrm>
          <a:off x="0" y="0"/>
          <a:ext cx="0" cy="0"/>
          <a:chOff x="0" y="0"/>
          <a:chExt cx="0" cy="0"/>
        </a:xfrm>
      </p:grpSpPr>
      <p:graphicFrame>
        <p:nvGraphicFramePr>
          <p:cNvPr id="4" name="Objekt 3" hidden="1">
            <a:extLst>
              <a:ext uri="{FF2B5EF4-FFF2-40B4-BE49-F238E27FC236}">
                <a16:creationId xmlns:a16="http://schemas.microsoft.com/office/drawing/2014/main" id="{D8183046-18A3-4A80-B342-F69843190C9E}"/>
              </a:ext>
            </a:extLst>
          </p:cNvPr>
          <p:cNvGraphicFramePr>
            <a:graphicFrameLocks noChangeAspect="1"/>
          </p:cNvGraphicFramePr>
          <p:nvPr userDrawn="1">
            <p:custDataLst>
              <p:tags r:id="rId2"/>
            </p:custDataLst>
            <p:extLst>
              <p:ext uri="{D42A27DB-BD31-4B8C-83A1-F6EECF244321}">
                <p14:modId xmlns:p14="http://schemas.microsoft.com/office/powerpoint/2010/main" val="398391198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182" name="think-cell Folie" r:id="rId4" imgW="420" imgH="420" progId="TCLayout.ActiveDocument.1">
                  <p:embed/>
                </p:oleObj>
              </mc:Choice>
              <mc:Fallback>
                <p:oleObj name="think-cell Folie" r:id="rId4" imgW="420" imgH="420" progId="TCLayout.ActiveDocument.1">
                  <p:embed/>
                  <p:pic>
                    <p:nvPicPr>
                      <p:cNvPr id="4" name="Objekt 3" hidden="1">
                        <a:extLst>
                          <a:ext uri="{FF2B5EF4-FFF2-40B4-BE49-F238E27FC236}">
                            <a16:creationId xmlns:a16="http://schemas.microsoft.com/office/drawing/2014/main" id="{D8183046-18A3-4A80-B342-F69843190C9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 name="Titel 1">
            <a:extLst>
              <a:ext uri="{FF2B5EF4-FFF2-40B4-BE49-F238E27FC236}">
                <a16:creationId xmlns:a16="http://schemas.microsoft.com/office/drawing/2014/main" id="{517A5B81-410A-4E21-AD02-DEA9DDD63204}"/>
              </a:ext>
            </a:extLst>
          </p:cNvPr>
          <p:cNvSpPr>
            <a:spLocks noGrp="1"/>
          </p:cNvSpPr>
          <p:nvPr>
            <p:ph type="ctrTitle" hasCustomPrompt="1"/>
          </p:nvPr>
        </p:nvSpPr>
        <p:spPr>
          <a:xfrm>
            <a:off x="455851" y="2166236"/>
            <a:ext cx="9144000" cy="2146819"/>
          </a:xfrm>
          <a:prstGeom prst="rect">
            <a:avLst/>
          </a:prstGeom>
        </p:spPr>
        <p:txBody>
          <a:bodyPr vert="horz" anchor="b">
            <a:noAutofit/>
          </a:bodyPr>
          <a:lstStyle>
            <a:lvl1pPr algn="l" defTabSz="914400" rtl="0" eaLnBrk="1" latinLnBrk="0" hangingPunct="1">
              <a:lnSpc>
                <a:spcPct val="90000"/>
              </a:lnSpc>
              <a:spcBef>
                <a:spcPct val="0"/>
              </a:spcBef>
              <a:buNone/>
              <a:defRPr lang="de-DE" sz="2800" b="1" kern="1200" dirty="0">
                <a:solidFill>
                  <a:srgbClr val="00508F"/>
                </a:solidFill>
                <a:latin typeface="+mn-lt"/>
                <a:ea typeface="+mj-ea"/>
                <a:cs typeface="+mj-cs"/>
              </a:defRPr>
            </a:lvl1pPr>
          </a:lstStyle>
          <a:p>
            <a:r>
              <a:rPr lang="de-DE" dirty="0"/>
              <a:t>Titelmasterformat durch Klicken bearbeiten</a:t>
            </a:r>
          </a:p>
        </p:txBody>
      </p:sp>
      <p:sp>
        <p:nvSpPr>
          <p:cNvPr id="7" name="Untertitel 2">
            <a:extLst>
              <a:ext uri="{FF2B5EF4-FFF2-40B4-BE49-F238E27FC236}">
                <a16:creationId xmlns:a16="http://schemas.microsoft.com/office/drawing/2014/main" id="{C6A4028B-8108-46BA-816C-008B522E1341}"/>
              </a:ext>
            </a:extLst>
          </p:cNvPr>
          <p:cNvSpPr>
            <a:spLocks noGrp="1"/>
          </p:cNvSpPr>
          <p:nvPr>
            <p:ph type="subTitle" idx="1"/>
          </p:nvPr>
        </p:nvSpPr>
        <p:spPr>
          <a:xfrm>
            <a:off x="455851" y="4589266"/>
            <a:ext cx="9144000" cy="1655762"/>
          </a:xfrm>
          <a:prstGeom prst="rect">
            <a:avLst/>
          </a:prstGeom>
        </p:spPr>
        <p:txBody>
          <a:bodyPr/>
          <a:lstStyle>
            <a:lvl1pPr marL="0" indent="0" algn="l" defTabSz="914400" rtl="0" eaLnBrk="1" latinLnBrk="0" hangingPunct="1">
              <a:lnSpc>
                <a:spcPct val="90000"/>
              </a:lnSpc>
              <a:spcBef>
                <a:spcPts val="1000"/>
              </a:spcBef>
              <a:buFont typeface="Wingdings" panose="05000000000000000000" pitchFamily="2" charset="2"/>
              <a:buNone/>
              <a:defRPr lang="de-DE" sz="2000" b="0" kern="1200" dirty="0">
                <a:solidFill>
                  <a:srgbClr val="002652"/>
                </a:solidFill>
                <a:latin typeface="+mj-lt"/>
                <a:ea typeface="+mj-ea"/>
                <a:cs typeface="+mj-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Formatvorlage des Untertitelmasters durch Klicken bearbeiten</a:t>
            </a:r>
          </a:p>
        </p:txBody>
      </p:sp>
    </p:spTree>
    <p:extLst>
      <p:ext uri="{BB962C8B-B14F-4D97-AF65-F5344CB8AC3E}">
        <p14:creationId xmlns:p14="http://schemas.microsoft.com/office/powerpoint/2010/main" val="1571027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1_Standard_nur Titel">
    <p:spTree>
      <p:nvGrpSpPr>
        <p:cNvPr id="1" name=""/>
        <p:cNvGrpSpPr/>
        <p:nvPr/>
      </p:nvGrpSpPr>
      <p:grpSpPr>
        <a:xfrm>
          <a:off x="0" y="0"/>
          <a:ext cx="0" cy="0"/>
          <a:chOff x="0" y="0"/>
          <a:chExt cx="0" cy="0"/>
        </a:xfrm>
      </p:grpSpPr>
      <p:graphicFrame>
        <p:nvGraphicFramePr>
          <p:cNvPr id="5" name="Objekt 4" hidden="1">
            <a:extLst>
              <a:ext uri="{FF2B5EF4-FFF2-40B4-BE49-F238E27FC236}">
                <a16:creationId xmlns:a16="http://schemas.microsoft.com/office/drawing/2014/main" id="{42018739-8019-4C1D-A0F6-FAE32AB8EB55}"/>
              </a:ext>
            </a:extLst>
          </p:cNvPr>
          <p:cNvGraphicFramePr>
            <a:graphicFrameLocks noChangeAspect="1"/>
          </p:cNvGraphicFramePr>
          <p:nvPr userDrawn="1">
            <p:custDataLst>
              <p:tags r:id="rId2"/>
            </p:custDataLst>
            <p:extLst>
              <p:ext uri="{D42A27DB-BD31-4B8C-83A1-F6EECF244321}">
                <p14:modId xmlns:p14="http://schemas.microsoft.com/office/powerpoint/2010/main" val="20331823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206" name="think-cell Folie" r:id="rId5" imgW="420" imgH="420" progId="TCLayout.ActiveDocument.1">
                  <p:embed/>
                </p:oleObj>
              </mc:Choice>
              <mc:Fallback>
                <p:oleObj name="think-cell Folie" r:id="rId5" imgW="420" imgH="420" progId="TCLayout.ActiveDocument.1">
                  <p:embed/>
                  <p:pic>
                    <p:nvPicPr>
                      <p:cNvPr id="5" name="Objekt 4" hidden="1">
                        <a:extLst>
                          <a:ext uri="{FF2B5EF4-FFF2-40B4-BE49-F238E27FC236}">
                            <a16:creationId xmlns:a16="http://schemas.microsoft.com/office/drawing/2014/main" id="{42018739-8019-4C1D-A0F6-FAE32AB8EB55}"/>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4" name="Rechteck 3" hidden="1">
            <a:extLst>
              <a:ext uri="{FF2B5EF4-FFF2-40B4-BE49-F238E27FC236}">
                <a16:creationId xmlns:a16="http://schemas.microsoft.com/office/drawing/2014/main" id="{14859D72-343C-4E72-A730-CF14EC727205}"/>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de-DE" sz="2800" b="0" i="0" baseline="0" dirty="0">
              <a:latin typeface="Calibri" panose="020F0502020204030204" pitchFamily="34" charset="0"/>
              <a:ea typeface="+mj-ea"/>
              <a:cs typeface="+mj-cs"/>
              <a:sym typeface="Calibri" panose="020F0502020204030204" pitchFamily="34" charset="0"/>
            </a:endParaRPr>
          </a:p>
        </p:txBody>
      </p:sp>
      <p:sp>
        <p:nvSpPr>
          <p:cNvPr id="2" name="Titel 1">
            <a:extLst>
              <a:ext uri="{FF2B5EF4-FFF2-40B4-BE49-F238E27FC236}">
                <a16:creationId xmlns:a16="http://schemas.microsoft.com/office/drawing/2014/main" id="{EBDE6757-CCB0-414A-BEFA-7176DA7A4ABE}"/>
              </a:ext>
            </a:extLst>
          </p:cNvPr>
          <p:cNvSpPr>
            <a:spLocks noGrp="1"/>
          </p:cNvSpPr>
          <p:nvPr>
            <p:ph type="title"/>
          </p:nvPr>
        </p:nvSpPr>
        <p:spPr>
          <a:xfrm>
            <a:off x="335819" y="344063"/>
            <a:ext cx="11523059" cy="1104412"/>
          </a:xfrm>
          <a:prstGeom prst="rect">
            <a:avLst/>
          </a:prstGeom>
        </p:spPr>
        <p:txBody>
          <a:bodyPr vert="horz" anchor="b">
            <a:noAutofit/>
          </a:bodyPr>
          <a:lstStyle>
            <a:lvl1pPr>
              <a:defRPr lang="de-DE" sz="2800" b="1" kern="1200" dirty="0">
                <a:solidFill>
                  <a:srgbClr val="00508F"/>
                </a:solidFill>
                <a:latin typeface="+mn-lt"/>
                <a:ea typeface="+mj-ea"/>
                <a:cs typeface="+mj-cs"/>
              </a:defRPr>
            </a:lvl1pPr>
          </a:lstStyle>
          <a:p>
            <a:r>
              <a:rPr lang="de-DE" dirty="0"/>
              <a:t>Mastertitelformat bearbeiten</a:t>
            </a:r>
          </a:p>
        </p:txBody>
      </p:sp>
      <p:sp>
        <p:nvSpPr>
          <p:cNvPr id="6" name="Foliennummernplatzhalter 3">
            <a:extLst>
              <a:ext uri="{FF2B5EF4-FFF2-40B4-BE49-F238E27FC236}">
                <a16:creationId xmlns:a16="http://schemas.microsoft.com/office/drawing/2014/main" id="{6619AFE6-6E5F-4F16-95E8-4783DBD1E34D}"/>
              </a:ext>
            </a:extLst>
          </p:cNvPr>
          <p:cNvSpPr>
            <a:spLocks noGrp="1"/>
          </p:cNvSpPr>
          <p:nvPr>
            <p:ph type="sldNum" sz="quarter" idx="4"/>
          </p:nvPr>
        </p:nvSpPr>
        <p:spPr>
          <a:xfrm>
            <a:off x="9448800" y="6492875"/>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73DA2A-A564-4E80-BC4E-34F77612CD71}" type="slidenum">
              <a:rPr lang="de-DE" smtClean="0"/>
              <a:t>‹Nr.›</a:t>
            </a:fld>
            <a:endParaRPr lang="de-DE" dirty="0"/>
          </a:p>
        </p:txBody>
      </p:sp>
      <p:cxnSp>
        <p:nvCxnSpPr>
          <p:cNvPr id="10" name="Gerader Verbinder 9">
            <a:extLst>
              <a:ext uri="{FF2B5EF4-FFF2-40B4-BE49-F238E27FC236}">
                <a16:creationId xmlns:a16="http://schemas.microsoft.com/office/drawing/2014/main" id="{CA3CA0BF-9C86-4B73-8966-43538C52067D}"/>
              </a:ext>
            </a:extLst>
          </p:cNvPr>
          <p:cNvCxnSpPr>
            <a:cxnSpLocks/>
          </p:cNvCxnSpPr>
          <p:nvPr userDrawn="1"/>
        </p:nvCxnSpPr>
        <p:spPr>
          <a:xfrm>
            <a:off x="335819" y="1571694"/>
            <a:ext cx="11520362" cy="0"/>
          </a:xfrm>
          <a:prstGeom prst="line">
            <a:avLst/>
          </a:prstGeom>
          <a:ln w="28575">
            <a:solidFill>
              <a:srgbClr val="6C8CA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51696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2_Standard_Aufzählung">
    <p:spTree>
      <p:nvGrpSpPr>
        <p:cNvPr id="1" name=""/>
        <p:cNvGrpSpPr/>
        <p:nvPr/>
      </p:nvGrpSpPr>
      <p:grpSpPr>
        <a:xfrm>
          <a:off x="0" y="0"/>
          <a:ext cx="0" cy="0"/>
          <a:chOff x="0" y="0"/>
          <a:chExt cx="0" cy="0"/>
        </a:xfrm>
      </p:grpSpPr>
      <p:graphicFrame>
        <p:nvGraphicFramePr>
          <p:cNvPr id="5" name="Objekt 4" hidden="1">
            <a:extLst>
              <a:ext uri="{FF2B5EF4-FFF2-40B4-BE49-F238E27FC236}">
                <a16:creationId xmlns:a16="http://schemas.microsoft.com/office/drawing/2014/main" id="{42018739-8019-4C1D-A0F6-FAE32AB8EB55}"/>
              </a:ext>
            </a:extLst>
          </p:cNvPr>
          <p:cNvGraphicFramePr>
            <a:graphicFrameLocks noChangeAspect="1"/>
          </p:cNvGraphicFramePr>
          <p:nvPr userDrawn="1">
            <p:custDataLst>
              <p:tags r:id="rId2"/>
            </p:custDataLst>
            <p:extLst>
              <p:ext uri="{D42A27DB-BD31-4B8C-83A1-F6EECF244321}">
                <p14:modId xmlns:p14="http://schemas.microsoft.com/office/powerpoint/2010/main" val="357079311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230" name="think-cell Folie" r:id="rId5" imgW="420" imgH="420" progId="TCLayout.ActiveDocument.1">
                  <p:embed/>
                </p:oleObj>
              </mc:Choice>
              <mc:Fallback>
                <p:oleObj name="think-cell Folie" r:id="rId5" imgW="420" imgH="420" progId="TCLayout.ActiveDocument.1">
                  <p:embed/>
                  <p:pic>
                    <p:nvPicPr>
                      <p:cNvPr id="5" name="Objekt 4" hidden="1">
                        <a:extLst>
                          <a:ext uri="{FF2B5EF4-FFF2-40B4-BE49-F238E27FC236}">
                            <a16:creationId xmlns:a16="http://schemas.microsoft.com/office/drawing/2014/main" id="{42018739-8019-4C1D-A0F6-FAE32AB8EB55}"/>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4" name="Rechteck 3" hidden="1">
            <a:extLst>
              <a:ext uri="{FF2B5EF4-FFF2-40B4-BE49-F238E27FC236}">
                <a16:creationId xmlns:a16="http://schemas.microsoft.com/office/drawing/2014/main" id="{14859D72-343C-4E72-A730-CF14EC727205}"/>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de-DE" sz="2800" b="0" i="0" baseline="0" dirty="0">
              <a:latin typeface="Calibri" panose="020F0502020204030204" pitchFamily="34" charset="0"/>
              <a:ea typeface="+mj-ea"/>
              <a:cs typeface="+mj-cs"/>
              <a:sym typeface="Calibri" panose="020F0502020204030204" pitchFamily="34" charset="0"/>
            </a:endParaRPr>
          </a:p>
        </p:txBody>
      </p:sp>
      <p:sp>
        <p:nvSpPr>
          <p:cNvPr id="2" name="Titel 1">
            <a:extLst>
              <a:ext uri="{FF2B5EF4-FFF2-40B4-BE49-F238E27FC236}">
                <a16:creationId xmlns:a16="http://schemas.microsoft.com/office/drawing/2014/main" id="{EBDE6757-CCB0-414A-BEFA-7176DA7A4ABE}"/>
              </a:ext>
            </a:extLst>
          </p:cNvPr>
          <p:cNvSpPr>
            <a:spLocks noGrp="1"/>
          </p:cNvSpPr>
          <p:nvPr>
            <p:ph type="title"/>
          </p:nvPr>
        </p:nvSpPr>
        <p:spPr>
          <a:xfrm>
            <a:off x="335819" y="344063"/>
            <a:ext cx="11523059" cy="1104412"/>
          </a:xfrm>
          <a:prstGeom prst="rect">
            <a:avLst/>
          </a:prstGeom>
        </p:spPr>
        <p:txBody>
          <a:bodyPr vert="horz" anchor="b">
            <a:noAutofit/>
          </a:bodyPr>
          <a:lstStyle>
            <a:lvl1pPr>
              <a:defRPr lang="de-DE" sz="2800" b="1" kern="1200" dirty="0">
                <a:solidFill>
                  <a:srgbClr val="00508F"/>
                </a:solidFill>
                <a:latin typeface="+mn-lt"/>
                <a:ea typeface="+mj-ea"/>
                <a:cs typeface="+mj-cs"/>
              </a:defRPr>
            </a:lvl1pPr>
          </a:lstStyle>
          <a:p>
            <a:r>
              <a:rPr lang="de-DE" dirty="0"/>
              <a:t>Mastertitelformat bearbeiten</a:t>
            </a:r>
          </a:p>
        </p:txBody>
      </p:sp>
      <p:sp>
        <p:nvSpPr>
          <p:cNvPr id="6" name="Foliennummernplatzhalter 3">
            <a:extLst>
              <a:ext uri="{FF2B5EF4-FFF2-40B4-BE49-F238E27FC236}">
                <a16:creationId xmlns:a16="http://schemas.microsoft.com/office/drawing/2014/main" id="{6619AFE6-6E5F-4F16-95E8-4783DBD1E34D}"/>
              </a:ext>
            </a:extLst>
          </p:cNvPr>
          <p:cNvSpPr>
            <a:spLocks noGrp="1"/>
          </p:cNvSpPr>
          <p:nvPr>
            <p:ph type="sldNum" sz="quarter" idx="4"/>
          </p:nvPr>
        </p:nvSpPr>
        <p:spPr>
          <a:xfrm>
            <a:off x="9448800" y="6492875"/>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73DA2A-A564-4E80-BC4E-34F77612CD71}" type="slidenum">
              <a:rPr lang="de-DE" smtClean="0"/>
              <a:t>‹Nr.›</a:t>
            </a:fld>
            <a:endParaRPr lang="de-DE" dirty="0"/>
          </a:p>
        </p:txBody>
      </p:sp>
      <p:sp>
        <p:nvSpPr>
          <p:cNvPr id="8" name="Textplatzhalter 7">
            <a:extLst>
              <a:ext uri="{FF2B5EF4-FFF2-40B4-BE49-F238E27FC236}">
                <a16:creationId xmlns:a16="http://schemas.microsoft.com/office/drawing/2014/main" id="{F757FF0A-1DD6-4094-9191-7F0FB2C3D4F8}"/>
              </a:ext>
            </a:extLst>
          </p:cNvPr>
          <p:cNvSpPr>
            <a:spLocks noGrp="1"/>
          </p:cNvSpPr>
          <p:nvPr>
            <p:ph type="body" sz="quarter" idx="10"/>
          </p:nvPr>
        </p:nvSpPr>
        <p:spPr>
          <a:xfrm>
            <a:off x="335819" y="1816099"/>
            <a:ext cx="11523059" cy="4761209"/>
          </a:xfrm>
          <a:prstGeom prst="rect">
            <a:avLst/>
          </a:prstGeom>
        </p:spPr>
        <p:txBody>
          <a:bodyPr>
            <a:noAutofit/>
          </a:bodyPr>
          <a:lstStyle>
            <a:lvl1pPr marL="342900" indent="-342900">
              <a:buFont typeface="Wingdings" panose="05000000000000000000" pitchFamily="2" charset="2"/>
              <a:buChar char="§"/>
              <a:defRPr sz="1800">
                <a:latin typeface="+mj-lt"/>
              </a:defRPr>
            </a:lvl1pPr>
            <a:lvl2pPr marL="800100" indent="-342900">
              <a:buFont typeface="Symbol" panose="05050102010706020507" pitchFamily="18" charset="2"/>
              <a:buChar char="-"/>
              <a:defRPr sz="1800">
                <a:latin typeface="+mj-lt"/>
              </a:defRPr>
            </a:lvl2pPr>
            <a:lvl3pPr marL="1257300" indent="-342900">
              <a:buFont typeface="Symbol" panose="05050102010706020507" pitchFamily="18" charset="2"/>
              <a:buChar char="-"/>
              <a:defRPr sz="1600">
                <a:latin typeface="+mj-lt"/>
              </a:defRPr>
            </a:lvl3pPr>
            <a:lvl4pPr marL="1714500" indent="-342900">
              <a:buFont typeface="Symbol" panose="05050102010706020507" pitchFamily="18" charset="2"/>
              <a:buChar char="-"/>
              <a:defRPr sz="1600">
                <a:latin typeface="+mj-lt"/>
              </a:defRPr>
            </a:lvl4pPr>
            <a:lvl5pPr marL="2171700" indent="-342900">
              <a:buFont typeface="Symbol" panose="05050102010706020507" pitchFamily="18" charset="2"/>
              <a:buChar char="-"/>
              <a:defRPr sz="1600">
                <a:latin typeface="+mj-lt"/>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cxnSp>
        <p:nvCxnSpPr>
          <p:cNvPr id="10" name="Gerader Verbinder 9">
            <a:extLst>
              <a:ext uri="{FF2B5EF4-FFF2-40B4-BE49-F238E27FC236}">
                <a16:creationId xmlns:a16="http://schemas.microsoft.com/office/drawing/2014/main" id="{CA3CA0BF-9C86-4B73-8966-43538C52067D}"/>
              </a:ext>
            </a:extLst>
          </p:cNvPr>
          <p:cNvCxnSpPr>
            <a:cxnSpLocks/>
          </p:cNvCxnSpPr>
          <p:nvPr userDrawn="1"/>
        </p:nvCxnSpPr>
        <p:spPr>
          <a:xfrm>
            <a:off x="335819" y="1571694"/>
            <a:ext cx="11520362" cy="0"/>
          </a:xfrm>
          <a:prstGeom prst="line">
            <a:avLst/>
          </a:prstGeom>
          <a:ln w="28575">
            <a:solidFill>
              <a:srgbClr val="6C8CA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9216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3_Standard_Nummerierung">
    <p:spTree>
      <p:nvGrpSpPr>
        <p:cNvPr id="1" name=""/>
        <p:cNvGrpSpPr/>
        <p:nvPr/>
      </p:nvGrpSpPr>
      <p:grpSpPr>
        <a:xfrm>
          <a:off x="0" y="0"/>
          <a:ext cx="0" cy="0"/>
          <a:chOff x="0" y="0"/>
          <a:chExt cx="0" cy="0"/>
        </a:xfrm>
      </p:grpSpPr>
      <p:graphicFrame>
        <p:nvGraphicFramePr>
          <p:cNvPr id="5" name="Objekt 4" hidden="1">
            <a:extLst>
              <a:ext uri="{FF2B5EF4-FFF2-40B4-BE49-F238E27FC236}">
                <a16:creationId xmlns:a16="http://schemas.microsoft.com/office/drawing/2014/main" id="{42018739-8019-4C1D-A0F6-FAE32AB8EB55}"/>
              </a:ext>
            </a:extLst>
          </p:cNvPr>
          <p:cNvGraphicFramePr>
            <a:graphicFrameLocks noChangeAspect="1"/>
          </p:cNvGraphicFramePr>
          <p:nvPr userDrawn="1">
            <p:custDataLst>
              <p:tags r:id="rId2"/>
            </p:custDataLst>
            <p:extLst>
              <p:ext uri="{D42A27DB-BD31-4B8C-83A1-F6EECF244321}">
                <p14:modId xmlns:p14="http://schemas.microsoft.com/office/powerpoint/2010/main" val="32765593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7254" name="think-cell Folie" r:id="rId5" imgW="420" imgH="420" progId="TCLayout.ActiveDocument.1">
                  <p:embed/>
                </p:oleObj>
              </mc:Choice>
              <mc:Fallback>
                <p:oleObj name="think-cell Folie" r:id="rId5" imgW="420" imgH="420" progId="TCLayout.ActiveDocument.1">
                  <p:embed/>
                  <p:pic>
                    <p:nvPicPr>
                      <p:cNvPr id="5" name="Objekt 4" hidden="1">
                        <a:extLst>
                          <a:ext uri="{FF2B5EF4-FFF2-40B4-BE49-F238E27FC236}">
                            <a16:creationId xmlns:a16="http://schemas.microsoft.com/office/drawing/2014/main" id="{42018739-8019-4C1D-A0F6-FAE32AB8EB55}"/>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4" name="Rechteck 3" hidden="1">
            <a:extLst>
              <a:ext uri="{FF2B5EF4-FFF2-40B4-BE49-F238E27FC236}">
                <a16:creationId xmlns:a16="http://schemas.microsoft.com/office/drawing/2014/main" id="{14859D72-343C-4E72-A730-CF14EC727205}"/>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de-DE" sz="2800" b="0" i="0" baseline="0" dirty="0">
              <a:latin typeface="Calibri" panose="020F0502020204030204" pitchFamily="34" charset="0"/>
              <a:ea typeface="+mj-ea"/>
              <a:cs typeface="+mj-cs"/>
              <a:sym typeface="Calibri" panose="020F0502020204030204" pitchFamily="34" charset="0"/>
            </a:endParaRPr>
          </a:p>
        </p:txBody>
      </p:sp>
      <p:sp>
        <p:nvSpPr>
          <p:cNvPr id="6" name="Foliennummernplatzhalter 3">
            <a:extLst>
              <a:ext uri="{FF2B5EF4-FFF2-40B4-BE49-F238E27FC236}">
                <a16:creationId xmlns:a16="http://schemas.microsoft.com/office/drawing/2014/main" id="{6619AFE6-6E5F-4F16-95E8-4783DBD1E34D}"/>
              </a:ext>
            </a:extLst>
          </p:cNvPr>
          <p:cNvSpPr>
            <a:spLocks noGrp="1"/>
          </p:cNvSpPr>
          <p:nvPr>
            <p:ph type="sldNum" sz="quarter" idx="4"/>
          </p:nvPr>
        </p:nvSpPr>
        <p:spPr>
          <a:xfrm>
            <a:off x="9448800" y="6492875"/>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73DA2A-A564-4E80-BC4E-34F77612CD71}" type="slidenum">
              <a:rPr lang="de-DE" smtClean="0"/>
              <a:t>‹Nr.›</a:t>
            </a:fld>
            <a:endParaRPr lang="de-DE"/>
          </a:p>
        </p:txBody>
      </p:sp>
      <p:sp>
        <p:nvSpPr>
          <p:cNvPr id="8" name="Textplatzhalter 7">
            <a:extLst>
              <a:ext uri="{FF2B5EF4-FFF2-40B4-BE49-F238E27FC236}">
                <a16:creationId xmlns:a16="http://schemas.microsoft.com/office/drawing/2014/main" id="{F757FF0A-1DD6-4094-9191-7F0FB2C3D4F8}"/>
              </a:ext>
            </a:extLst>
          </p:cNvPr>
          <p:cNvSpPr>
            <a:spLocks noGrp="1"/>
          </p:cNvSpPr>
          <p:nvPr>
            <p:ph type="body" sz="quarter" idx="10"/>
          </p:nvPr>
        </p:nvSpPr>
        <p:spPr>
          <a:xfrm>
            <a:off x="335819" y="1816100"/>
            <a:ext cx="11523059" cy="4762800"/>
          </a:xfrm>
          <a:prstGeom prst="rect">
            <a:avLst/>
          </a:prstGeom>
        </p:spPr>
        <p:txBody>
          <a:bodyPr>
            <a:noAutofit/>
          </a:bodyPr>
          <a:lstStyle>
            <a:lvl1pPr marL="457200" indent="-457200">
              <a:buFont typeface="+mj-lt"/>
              <a:buAutoNum type="arabicParenBoth"/>
              <a:defRPr sz="1800">
                <a:latin typeface="+mj-lt"/>
              </a:defRPr>
            </a:lvl1pPr>
            <a:lvl2pPr marL="914400" indent="-457200">
              <a:buFont typeface="Symbol" panose="05050102010706020507" pitchFamily="18" charset="2"/>
              <a:buChar char="-"/>
              <a:defRPr sz="1800">
                <a:latin typeface="+mj-lt"/>
              </a:defRPr>
            </a:lvl2pPr>
            <a:lvl3pPr marL="1371600" indent="-457200">
              <a:buFont typeface="Symbol" panose="05050102010706020507" pitchFamily="18" charset="2"/>
              <a:buChar char="-"/>
              <a:defRPr sz="1600">
                <a:latin typeface="+mj-lt"/>
              </a:defRPr>
            </a:lvl3pPr>
            <a:lvl4pPr marL="1828800" indent="-457200">
              <a:buFont typeface="Symbol" panose="05050102010706020507" pitchFamily="18" charset="2"/>
              <a:buChar char="-"/>
              <a:defRPr sz="1600">
                <a:latin typeface="+mj-lt"/>
              </a:defRPr>
            </a:lvl4pPr>
            <a:lvl5pPr marL="2286000" indent="-457200">
              <a:buFont typeface="Symbol" panose="05050102010706020507" pitchFamily="18" charset="2"/>
              <a:buChar char="-"/>
              <a:defRPr sz="1600">
                <a:latin typeface="+mj-lt"/>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9" name="Titel 1">
            <a:extLst>
              <a:ext uri="{FF2B5EF4-FFF2-40B4-BE49-F238E27FC236}">
                <a16:creationId xmlns:a16="http://schemas.microsoft.com/office/drawing/2014/main" id="{82064D1A-0C09-4BAE-B348-4ED1523AA77D}"/>
              </a:ext>
            </a:extLst>
          </p:cNvPr>
          <p:cNvSpPr>
            <a:spLocks noGrp="1"/>
          </p:cNvSpPr>
          <p:nvPr>
            <p:ph type="title"/>
          </p:nvPr>
        </p:nvSpPr>
        <p:spPr>
          <a:xfrm>
            <a:off x="335819" y="344063"/>
            <a:ext cx="11523059" cy="1104412"/>
          </a:xfrm>
          <a:prstGeom prst="rect">
            <a:avLst/>
          </a:prstGeom>
        </p:spPr>
        <p:txBody>
          <a:bodyPr vert="horz" anchor="b">
            <a:noAutofit/>
          </a:bodyPr>
          <a:lstStyle>
            <a:lvl1pPr algn="l" defTabSz="914400" rtl="0" eaLnBrk="1" latinLnBrk="0" hangingPunct="1">
              <a:lnSpc>
                <a:spcPct val="90000"/>
              </a:lnSpc>
              <a:spcBef>
                <a:spcPct val="0"/>
              </a:spcBef>
              <a:buNone/>
              <a:defRPr lang="de-DE" sz="2800" b="1" kern="1200" dirty="0">
                <a:solidFill>
                  <a:srgbClr val="00508F"/>
                </a:solidFill>
                <a:latin typeface="+mn-lt"/>
                <a:ea typeface="+mj-ea"/>
                <a:cs typeface="+mj-cs"/>
              </a:defRPr>
            </a:lvl1pPr>
          </a:lstStyle>
          <a:p>
            <a:r>
              <a:rPr lang="de-DE" dirty="0"/>
              <a:t>Mastertitelformat bearbeiten</a:t>
            </a:r>
          </a:p>
        </p:txBody>
      </p:sp>
      <p:cxnSp>
        <p:nvCxnSpPr>
          <p:cNvPr id="10" name="Gerader Verbinder 9">
            <a:extLst>
              <a:ext uri="{FF2B5EF4-FFF2-40B4-BE49-F238E27FC236}">
                <a16:creationId xmlns:a16="http://schemas.microsoft.com/office/drawing/2014/main" id="{E96D27AF-0F32-4476-B992-46126A7E3C38}"/>
              </a:ext>
            </a:extLst>
          </p:cNvPr>
          <p:cNvCxnSpPr>
            <a:cxnSpLocks/>
          </p:cNvCxnSpPr>
          <p:nvPr userDrawn="1"/>
        </p:nvCxnSpPr>
        <p:spPr>
          <a:xfrm>
            <a:off x="335819" y="1571694"/>
            <a:ext cx="11520362" cy="0"/>
          </a:xfrm>
          <a:prstGeom prst="line">
            <a:avLst/>
          </a:prstGeom>
          <a:ln w="28575">
            <a:solidFill>
              <a:srgbClr val="6C8CA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002189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1_Leer_Logo">
    <p:spTree>
      <p:nvGrpSpPr>
        <p:cNvPr id="1" name=""/>
        <p:cNvGrpSpPr/>
        <p:nvPr/>
      </p:nvGrpSpPr>
      <p:grpSpPr>
        <a:xfrm>
          <a:off x="0" y="0"/>
          <a:ext cx="0" cy="0"/>
          <a:chOff x="0" y="0"/>
          <a:chExt cx="0" cy="0"/>
        </a:xfrm>
      </p:grpSpPr>
      <p:graphicFrame>
        <p:nvGraphicFramePr>
          <p:cNvPr id="4" name="Objekt 3" hidden="1">
            <a:extLst>
              <a:ext uri="{FF2B5EF4-FFF2-40B4-BE49-F238E27FC236}">
                <a16:creationId xmlns:a16="http://schemas.microsoft.com/office/drawing/2014/main" id="{D8183046-18A3-4A80-B342-F69843190C9E}"/>
              </a:ext>
            </a:extLst>
          </p:cNvPr>
          <p:cNvGraphicFramePr>
            <a:graphicFrameLocks noChangeAspect="1"/>
          </p:cNvGraphicFramePr>
          <p:nvPr userDrawn="1">
            <p:custDataLst>
              <p:tags r:id="rId2"/>
            </p:custDataLst>
            <p:extLst>
              <p:ext uri="{D42A27DB-BD31-4B8C-83A1-F6EECF244321}">
                <p14:modId xmlns:p14="http://schemas.microsoft.com/office/powerpoint/2010/main" val="111538080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8278" name="think-cell Folie" r:id="rId4" imgW="420" imgH="420" progId="TCLayout.ActiveDocument.1">
                  <p:embed/>
                </p:oleObj>
              </mc:Choice>
              <mc:Fallback>
                <p:oleObj name="think-cell Folie" r:id="rId4" imgW="420" imgH="420" progId="TCLayout.ActiveDocument.1">
                  <p:embed/>
                  <p:pic>
                    <p:nvPicPr>
                      <p:cNvPr id="4" name="Objekt 3" hidden="1">
                        <a:extLst>
                          <a:ext uri="{FF2B5EF4-FFF2-40B4-BE49-F238E27FC236}">
                            <a16:creationId xmlns:a16="http://schemas.microsoft.com/office/drawing/2014/main" id="{D8183046-18A3-4A80-B342-F69843190C9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Foliennummernplatzhalter 3">
            <a:extLst>
              <a:ext uri="{FF2B5EF4-FFF2-40B4-BE49-F238E27FC236}">
                <a16:creationId xmlns:a16="http://schemas.microsoft.com/office/drawing/2014/main" id="{A303CAF0-4CED-4F92-9AA5-3EDDCA17056C}"/>
              </a:ext>
            </a:extLst>
          </p:cNvPr>
          <p:cNvSpPr>
            <a:spLocks noGrp="1"/>
          </p:cNvSpPr>
          <p:nvPr>
            <p:ph type="sldNum" sz="quarter" idx="4"/>
          </p:nvPr>
        </p:nvSpPr>
        <p:spPr>
          <a:xfrm>
            <a:off x="9448800" y="6492875"/>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73DA2A-A564-4E80-BC4E-34F77612CD71}" type="slidenum">
              <a:rPr lang="de-DE" smtClean="0"/>
              <a:t>‹Nr.›</a:t>
            </a:fld>
            <a:endParaRPr lang="de-DE"/>
          </a:p>
        </p:txBody>
      </p:sp>
    </p:spTree>
    <p:extLst>
      <p:ext uri="{BB962C8B-B14F-4D97-AF65-F5344CB8AC3E}">
        <p14:creationId xmlns:p14="http://schemas.microsoft.com/office/powerpoint/2010/main" val="15398755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2_Leer_hellblau_Logo">
    <p:bg>
      <p:bgPr>
        <a:solidFill>
          <a:srgbClr val="D8E2EB"/>
        </a:solidFill>
        <a:effectLst/>
      </p:bgPr>
    </p:bg>
    <p:spTree>
      <p:nvGrpSpPr>
        <p:cNvPr id="1" name=""/>
        <p:cNvGrpSpPr/>
        <p:nvPr/>
      </p:nvGrpSpPr>
      <p:grpSpPr>
        <a:xfrm>
          <a:off x="0" y="0"/>
          <a:ext cx="0" cy="0"/>
          <a:chOff x="0" y="0"/>
          <a:chExt cx="0" cy="0"/>
        </a:xfrm>
      </p:grpSpPr>
      <p:graphicFrame>
        <p:nvGraphicFramePr>
          <p:cNvPr id="4" name="Objekt 3" hidden="1">
            <a:extLst>
              <a:ext uri="{FF2B5EF4-FFF2-40B4-BE49-F238E27FC236}">
                <a16:creationId xmlns:a16="http://schemas.microsoft.com/office/drawing/2014/main" id="{D8183046-18A3-4A80-B342-F69843190C9E}"/>
              </a:ext>
            </a:extLst>
          </p:cNvPr>
          <p:cNvGraphicFramePr>
            <a:graphicFrameLocks noChangeAspect="1"/>
          </p:cNvGraphicFramePr>
          <p:nvPr userDrawn="1">
            <p:custDataLst>
              <p:tags r:id="rId2"/>
            </p:custDataLst>
            <p:extLst>
              <p:ext uri="{D42A27DB-BD31-4B8C-83A1-F6EECF244321}">
                <p14:modId xmlns:p14="http://schemas.microsoft.com/office/powerpoint/2010/main" val="41170065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9302" name="think-cell Folie" r:id="rId4" imgW="420" imgH="420" progId="TCLayout.ActiveDocument.1">
                  <p:embed/>
                </p:oleObj>
              </mc:Choice>
              <mc:Fallback>
                <p:oleObj name="think-cell Folie" r:id="rId4" imgW="420" imgH="420" progId="TCLayout.ActiveDocument.1">
                  <p:embed/>
                  <p:pic>
                    <p:nvPicPr>
                      <p:cNvPr id="4" name="Objekt 3" hidden="1">
                        <a:extLst>
                          <a:ext uri="{FF2B5EF4-FFF2-40B4-BE49-F238E27FC236}">
                            <a16:creationId xmlns:a16="http://schemas.microsoft.com/office/drawing/2014/main" id="{D8183046-18A3-4A80-B342-F69843190C9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Foliennummernplatzhalter 3">
            <a:extLst>
              <a:ext uri="{FF2B5EF4-FFF2-40B4-BE49-F238E27FC236}">
                <a16:creationId xmlns:a16="http://schemas.microsoft.com/office/drawing/2014/main" id="{194080EF-FC0F-4D15-99BD-17DC877B77B3}"/>
              </a:ext>
            </a:extLst>
          </p:cNvPr>
          <p:cNvSpPr>
            <a:spLocks noGrp="1"/>
          </p:cNvSpPr>
          <p:nvPr>
            <p:ph type="sldNum" sz="quarter" idx="4"/>
          </p:nvPr>
        </p:nvSpPr>
        <p:spPr>
          <a:xfrm>
            <a:off x="9448800" y="6492875"/>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73DA2A-A564-4E80-BC4E-34F77612CD71}" type="slidenum">
              <a:rPr lang="de-DE" smtClean="0"/>
              <a:t>‹Nr.›</a:t>
            </a:fld>
            <a:endParaRPr lang="de-DE"/>
          </a:p>
        </p:txBody>
      </p:sp>
    </p:spTree>
    <p:extLst>
      <p:ext uri="{BB962C8B-B14F-4D97-AF65-F5344CB8AC3E}">
        <p14:creationId xmlns:p14="http://schemas.microsoft.com/office/powerpoint/2010/main" val="1947013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43_Leer">
    <p:spTree>
      <p:nvGrpSpPr>
        <p:cNvPr id="1" name=""/>
        <p:cNvGrpSpPr/>
        <p:nvPr/>
      </p:nvGrpSpPr>
      <p:grpSpPr>
        <a:xfrm>
          <a:off x="0" y="0"/>
          <a:ext cx="0" cy="0"/>
          <a:chOff x="0" y="0"/>
          <a:chExt cx="0" cy="0"/>
        </a:xfrm>
      </p:grpSpPr>
      <p:graphicFrame>
        <p:nvGraphicFramePr>
          <p:cNvPr id="4" name="Objekt 3" hidden="1">
            <a:extLst>
              <a:ext uri="{FF2B5EF4-FFF2-40B4-BE49-F238E27FC236}">
                <a16:creationId xmlns:a16="http://schemas.microsoft.com/office/drawing/2014/main" id="{D8183046-18A3-4A80-B342-F69843190C9E}"/>
              </a:ext>
            </a:extLst>
          </p:cNvPr>
          <p:cNvGraphicFramePr>
            <a:graphicFrameLocks noChangeAspect="1"/>
          </p:cNvGraphicFramePr>
          <p:nvPr userDrawn="1">
            <p:custDataLst>
              <p:tags r:id="rId2"/>
            </p:custDataLst>
            <p:extLst>
              <p:ext uri="{D42A27DB-BD31-4B8C-83A1-F6EECF244321}">
                <p14:modId xmlns:p14="http://schemas.microsoft.com/office/powerpoint/2010/main" val="174879679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326" name="think-cell Folie" r:id="rId4" imgW="420" imgH="420" progId="TCLayout.ActiveDocument.1">
                  <p:embed/>
                </p:oleObj>
              </mc:Choice>
              <mc:Fallback>
                <p:oleObj name="think-cell Folie" r:id="rId4" imgW="420" imgH="420" progId="TCLayout.ActiveDocument.1">
                  <p:embed/>
                  <p:pic>
                    <p:nvPicPr>
                      <p:cNvPr id="4" name="Objekt 3" hidden="1">
                        <a:extLst>
                          <a:ext uri="{FF2B5EF4-FFF2-40B4-BE49-F238E27FC236}">
                            <a16:creationId xmlns:a16="http://schemas.microsoft.com/office/drawing/2014/main" id="{D8183046-18A3-4A80-B342-F69843190C9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Tree>
    <p:extLst>
      <p:ext uri="{BB962C8B-B14F-4D97-AF65-F5344CB8AC3E}">
        <p14:creationId xmlns:p14="http://schemas.microsoft.com/office/powerpoint/2010/main" val="5753615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18" Type="http://schemas.openxmlformats.org/officeDocument/2006/relationships/image" Target="../media/image3.sv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vmlDrawing" Target="../drawings/vmlDrawing1.v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oleObject" Target="../embeddings/oleObject1.bin"/><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oleObject" Target="../embeddings/oleObject12.bin"/><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ags" Target="../tags/tag19.xml"/><Relationship Id="rId2" Type="http://schemas.openxmlformats.org/officeDocument/2006/relationships/slideLayout" Target="../slideLayouts/slideLayout12.xml"/><Relationship Id="rId16" Type="http://schemas.openxmlformats.org/officeDocument/2006/relationships/image" Target="../media/image5.svg"/><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tags" Target="../tags/tag18.xml"/><Relationship Id="rId5" Type="http://schemas.openxmlformats.org/officeDocument/2006/relationships/slideLayout" Target="../slideLayouts/slideLayout15.xml"/><Relationship Id="rId15" Type="http://schemas.openxmlformats.org/officeDocument/2006/relationships/image" Target="../media/image3.png"/><Relationship Id="rId10" Type="http://schemas.openxmlformats.org/officeDocument/2006/relationships/vmlDrawing" Target="../drawings/vmlDrawing12.vml"/><Relationship Id="rId4" Type="http://schemas.openxmlformats.org/officeDocument/2006/relationships/slideLayout" Target="../slideLayouts/slideLayout14.xml"/><Relationship Id="rId9" Type="http://schemas.openxmlformats.org/officeDocument/2006/relationships/theme" Target="../theme/theme2.xml"/><Relationship Id="rId14"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9" name="Objekt 8" hidden="1">
            <a:extLst>
              <a:ext uri="{FF2B5EF4-FFF2-40B4-BE49-F238E27FC236}">
                <a16:creationId xmlns:a16="http://schemas.microsoft.com/office/drawing/2014/main" id="{29D2EAB8-CD4A-40D7-8B80-7F7E45F87D4E}"/>
              </a:ext>
            </a:extLst>
          </p:cNvPr>
          <p:cNvGraphicFramePr>
            <a:graphicFrameLocks noChangeAspect="1"/>
          </p:cNvGraphicFramePr>
          <p:nvPr userDrawn="1">
            <p:custDataLst>
              <p:tags r:id="rId13"/>
            </p:custDataLst>
            <p:extLst>
              <p:ext uri="{D42A27DB-BD31-4B8C-83A1-F6EECF244321}">
                <p14:modId xmlns:p14="http://schemas.microsoft.com/office/powerpoint/2010/main" val="38497365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110" name="think-cell Folie" r:id="rId15" imgW="420" imgH="420" progId="TCLayout.ActiveDocument.1">
                  <p:embed/>
                </p:oleObj>
              </mc:Choice>
              <mc:Fallback>
                <p:oleObj name="think-cell Folie" r:id="rId15" imgW="420" imgH="420" progId="TCLayout.ActiveDocument.1">
                  <p:embed/>
                  <p:pic>
                    <p:nvPicPr>
                      <p:cNvPr id="9" name="Objekt 8" hidden="1">
                        <a:extLst>
                          <a:ext uri="{FF2B5EF4-FFF2-40B4-BE49-F238E27FC236}">
                            <a16:creationId xmlns:a16="http://schemas.microsoft.com/office/drawing/2014/main" id="{29D2EAB8-CD4A-40D7-8B80-7F7E45F87D4E}"/>
                          </a:ext>
                        </a:extLst>
                      </p:cNvPr>
                      <p:cNvPicPr/>
                      <p:nvPr/>
                    </p:nvPicPr>
                    <p:blipFill>
                      <a:blip r:embed="rId16"/>
                      <a:stretch>
                        <a:fillRect/>
                      </a:stretch>
                    </p:blipFill>
                    <p:spPr>
                      <a:xfrm>
                        <a:off x="1588" y="1588"/>
                        <a:ext cx="1588" cy="1588"/>
                      </a:xfrm>
                      <a:prstGeom prst="rect">
                        <a:avLst/>
                      </a:prstGeom>
                    </p:spPr>
                  </p:pic>
                </p:oleObj>
              </mc:Fallback>
            </mc:AlternateContent>
          </a:graphicData>
        </a:graphic>
      </p:graphicFrame>
      <p:sp>
        <p:nvSpPr>
          <p:cNvPr id="8" name="Rechteck 7" hidden="1">
            <a:extLst>
              <a:ext uri="{FF2B5EF4-FFF2-40B4-BE49-F238E27FC236}">
                <a16:creationId xmlns:a16="http://schemas.microsoft.com/office/drawing/2014/main" id="{7C4FB80C-C8A5-42AE-8690-8EAF4800A64E}"/>
              </a:ext>
            </a:extLst>
          </p:cNvPr>
          <p:cNvSpPr/>
          <p:nvPr userDrawn="1">
            <p:custDataLst>
              <p:tags r:id="rId14"/>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de-DE" sz="2800" b="0" i="0" baseline="0" dirty="0">
              <a:latin typeface="Calibri" panose="020F0502020204030204" pitchFamily="34" charset="0"/>
              <a:ea typeface="+mj-ea"/>
              <a:cs typeface="+mj-cs"/>
              <a:sym typeface="Calibri" panose="020F0502020204030204" pitchFamily="34" charset="0"/>
            </a:endParaRPr>
          </a:p>
        </p:txBody>
      </p:sp>
      <p:pic>
        <p:nvPicPr>
          <p:cNvPr id="10" name="Grafik 9">
            <a:extLst>
              <a:ext uri="{FF2B5EF4-FFF2-40B4-BE49-F238E27FC236}">
                <a16:creationId xmlns:a16="http://schemas.microsoft.com/office/drawing/2014/main" id="{971D4E35-7B3C-4387-A8A1-2B4CABEAE1F7}"/>
              </a:ext>
            </a:extLst>
          </p:cNvPr>
          <p:cNvPicPr>
            <a:picLocks noChangeAspect="1"/>
          </p:cNvPicPr>
          <p:nvPr userDrawn="1"/>
        </p:nvPicPr>
        <p:blipFill>
          <a:blip r:embed="rId17" cstate="hqprint">
            <a:extLst>
              <a:ext uri="{28A0092B-C50C-407E-A947-70E740481C1C}">
                <a14:useLocalDpi xmlns:a14="http://schemas.microsoft.com/office/drawing/2010/main" val="0"/>
              </a:ext>
              <a:ext uri="{96DAC541-7B7A-43D3-8B79-37D633B846F1}">
                <asvg:svgBlip xmlns="" xmlns:asvg="http://schemas.microsoft.com/office/drawing/2016/SVG/main" r:embed="rId18"/>
              </a:ext>
            </a:extLst>
          </a:blip>
          <a:stretch>
            <a:fillRect/>
          </a:stretch>
        </p:blipFill>
        <p:spPr>
          <a:xfrm>
            <a:off x="9915286" y="207787"/>
            <a:ext cx="1943100" cy="247650"/>
          </a:xfrm>
          <a:prstGeom prst="rect">
            <a:avLst/>
          </a:prstGeom>
        </p:spPr>
      </p:pic>
    </p:spTree>
    <p:extLst>
      <p:ext uri="{BB962C8B-B14F-4D97-AF65-F5344CB8AC3E}">
        <p14:creationId xmlns:p14="http://schemas.microsoft.com/office/powerpoint/2010/main" val="523598262"/>
      </p:ext>
    </p:extLst>
  </p:cSld>
  <p:clrMap bg1="lt1" tx1="dk1" bg2="lt2" tx2="dk2" accent1="accent1" accent2="accent2" accent3="accent3" accent4="accent4" accent5="accent5" accent6="accent6" hlink="hlink" folHlink="folHlink"/>
  <p:sldLayoutIdLst>
    <p:sldLayoutId id="2147483681" r:id="rId1"/>
    <p:sldLayoutId id="2147483690"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90000"/>
        </a:lnSpc>
        <a:spcBef>
          <a:spcPct val="0"/>
        </a:spcBef>
        <a:buNone/>
        <a:defRPr lang="de-DE" sz="2800" kern="1200" dirty="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Wingdings" panose="05000000000000000000" pitchFamily="2" charset="2"/>
        <a:buChar char="§"/>
        <a:defRPr lang="de-DE" sz="1800" kern="1200" dirty="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Symbol" panose="05050102010706020507" pitchFamily="18" charset="2"/>
        <a:buChar char="-"/>
        <a:defRPr lang="de-DE" sz="1800" kern="1200" dirty="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de-DE" sz="1600" kern="1200" dirty="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de-DE" sz="1600" kern="1200" dirty="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de-DE" sz="1600" kern="1200" dirty="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00508F"/>
        </a:solidFill>
        <a:effectLst/>
      </p:bgPr>
    </p:bg>
    <p:spTree>
      <p:nvGrpSpPr>
        <p:cNvPr id="1" name=""/>
        <p:cNvGrpSpPr/>
        <p:nvPr/>
      </p:nvGrpSpPr>
      <p:grpSpPr>
        <a:xfrm>
          <a:off x="0" y="0"/>
          <a:ext cx="0" cy="0"/>
          <a:chOff x="0" y="0"/>
          <a:chExt cx="0" cy="0"/>
        </a:xfrm>
      </p:grpSpPr>
      <p:graphicFrame>
        <p:nvGraphicFramePr>
          <p:cNvPr id="9" name="Objekt 8" hidden="1">
            <a:extLst>
              <a:ext uri="{FF2B5EF4-FFF2-40B4-BE49-F238E27FC236}">
                <a16:creationId xmlns:a16="http://schemas.microsoft.com/office/drawing/2014/main" id="{29D2EAB8-CD4A-40D7-8B80-7F7E45F87D4E}"/>
              </a:ext>
            </a:extLst>
          </p:cNvPr>
          <p:cNvGraphicFramePr>
            <a:graphicFrameLocks noChangeAspect="1"/>
          </p:cNvGraphicFramePr>
          <p:nvPr userDrawn="1">
            <p:custDataLst>
              <p:tags r:id="rId11"/>
            </p:custDataLst>
            <p:extLst>
              <p:ext uri="{D42A27DB-BD31-4B8C-83A1-F6EECF244321}">
                <p14:modId xmlns:p14="http://schemas.microsoft.com/office/powerpoint/2010/main" val="245310236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2374" name="think-cell Folie" r:id="rId13" imgW="420" imgH="420" progId="TCLayout.ActiveDocument.1">
                  <p:embed/>
                </p:oleObj>
              </mc:Choice>
              <mc:Fallback>
                <p:oleObj name="think-cell Folie" r:id="rId13" imgW="420" imgH="420" progId="TCLayout.ActiveDocument.1">
                  <p:embed/>
                  <p:pic>
                    <p:nvPicPr>
                      <p:cNvPr id="9" name="Objekt 8" hidden="1">
                        <a:extLst>
                          <a:ext uri="{FF2B5EF4-FFF2-40B4-BE49-F238E27FC236}">
                            <a16:creationId xmlns:a16="http://schemas.microsoft.com/office/drawing/2014/main" id="{29D2EAB8-CD4A-40D7-8B80-7F7E45F87D4E}"/>
                          </a:ext>
                        </a:extLst>
                      </p:cNvPr>
                      <p:cNvPicPr/>
                      <p:nvPr/>
                    </p:nvPicPr>
                    <p:blipFill>
                      <a:blip r:embed="rId14"/>
                      <a:stretch>
                        <a:fillRect/>
                      </a:stretch>
                    </p:blipFill>
                    <p:spPr>
                      <a:xfrm>
                        <a:off x="1588" y="1588"/>
                        <a:ext cx="1588" cy="1588"/>
                      </a:xfrm>
                      <a:prstGeom prst="rect">
                        <a:avLst/>
                      </a:prstGeom>
                    </p:spPr>
                  </p:pic>
                </p:oleObj>
              </mc:Fallback>
            </mc:AlternateContent>
          </a:graphicData>
        </a:graphic>
      </p:graphicFrame>
      <p:sp>
        <p:nvSpPr>
          <p:cNvPr id="8" name="Rechteck 7" hidden="1">
            <a:extLst>
              <a:ext uri="{FF2B5EF4-FFF2-40B4-BE49-F238E27FC236}">
                <a16:creationId xmlns:a16="http://schemas.microsoft.com/office/drawing/2014/main" id="{7C4FB80C-C8A5-42AE-8690-8EAF4800A64E}"/>
              </a:ext>
            </a:extLst>
          </p:cNvPr>
          <p:cNvSpPr/>
          <p:nvPr userDrawn="1">
            <p:custDataLst>
              <p:tags r:id="rId1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de-DE" sz="2800" b="0" i="0" baseline="0" dirty="0">
              <a:latin typeface="Calibri" panose="020F0502020204030204" pitchFamily="34" charset="0"/>
              <a:ea typeface="+mj-ea"/>
              <a:cs typeface="+mj-cs"/>
              <a:sym typeface="Calibri" panose="020F0502020204030204" pitchFamily="34" charset="0"/>
            </a:endParaRPr>
          </a:p>
        </p:txBody>
      </p:sp>
      <p:pic>
        <p:nvPicPr>
          <p:cNvPr id="4" name="Grafik 3">
            <a:extLst>
              <a:ext uri="{FF2B5EF4-FFF2-40B4-BE49-F238E27FC236}">
                <a16:creationId xmlns:a16="http://schemas.microsoft.com/office/drawing/2014/main" id="{8797DC3F-602B-C7E5-AD95-3DDBA36CAFFE}"/>
              </a:ext>
            </a:extLst>
          </p:cNvPr>
          <p:cNvPicPr>
            <a:picLocks noChangeAspect="1"/>
          </p:cNvPicPr>
          <p:nvPr userDrawn="1"/>
        </p:nvPicPr>
        <p:blipFill>
          <a:blip r:embed="rId15">
            <a:extLst>
              <a:ext uri="{96DAC541-7B7A-43D3-8B79-37D633B846F1}">
                <asvg:svgBlip xmlns="" xmlns:asvg="http://schemas.microsoft.com/office/drawing/2016/SVG/main" r:embed="rId16"/>
              </a:ext>
            </a:extLst>
          </a:blip>
          <a:stretch>
            <a:fillRect/>
          </a:stretch>
        </p:blipFill>
        <p:spPr>
          <a:xfrm>
            <a:off x="9915286" y="207787"/>
            <a:ext cx="1943100" cy="247650"/>
          </a:xfrm>
          <a:prstGeom prst="rect">
            <a:avLst/>
          </a:prstGeom>
        </p:spPr>
      </p:pic>
    </p:spTree>
    <p:extLst>
      <p:ext uri="{BB962C8B-B14F-4D97-AF65-F5344CB8AC3E}">
        <p14:creationId xmlns:p14="http://schemas.microsoft.com/office/powerpoint/2010/main" val="961255823"/>
      </p:ext>
    </p:extLst>
  </p:cSld>
  <p:clrMap bg1="lt1" tx1="dk1" bg2="lt2" tx2="dk2" accent1="accent1" accent2="accent2" accent3="accent3" accent4="accent4" accent5="accent5" accent6="accent6" hlink="hlink" folHlink="folHlink"/>
  <p:sldLayoutIdLst>
    <p:sldLayoutId id="2147483692" r:id="rId1"/>
    <p:sldLayoutId id="2147483700" r:id="rId2"/>
    <p:sldLayoutId id="2147483693" r:id="rId3"/>
    <p:sldLayoutId id="2147483694" r:id="rId4"/>
    <p:sldLayoutId id="2147483695" r:id="rId5"/>
    <p:sldLayoutId id="2147483696" r:id="rId6"/>
    <p:sldLayoutId id="2147483697" r:id="rId7"/>
    <p:sldLayoutId id="2147483699" r:id="rId8"/>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90000"/>
        </a:lnSpc>
        <a:spcBef>
          <a:spcPct val="0"/>
        </a:spcBef>
        <a:buNone/>
        <a:defRPr lang="de-DE" sz="2800" kern="1200" dirty="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Wingdings" panose="05000000000000000000" pitchFamily="2" charset="2"/>
        <a:buChar char="§"/>
        <a:defRPr lang="de-DE" sz="1800" kern="1200" dirty="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Symbol" panose="05050102010706020507" pitchFamily="18" charset="2"/>
        <a:buChar char="-"/>
        <a:defRPr lang="de-DE" sz="1800" kern="1200" dirty="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de-DE" sz="1600" kern="1200" dirty="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de-DE" sz="1600" kern="1200" dirty="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de-DE" sz="1600" kern="1200" dirty="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hyperlink" Target="mailto:LPA@nizza.niedersachsen.de" TargetMode="Externa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5B38391-6A37-F3EC-D67E-E60AE19EE08F}"/>
              </a:ext>
            </a:extLst>
          </p:cNvPr>
          <p:cNvSpPr>
            <a:spLocks noGrp="1"/>
          </p:cNvSpPr>
          <p:nvPr>
            <p:ph type="ctrTitle"/>
          </p:nvPr>
        </p:nvSpPr>
        <p:spPr/>
        <p:txBody>
          <a:bodyPr/>
          <a:lstStyle/>
          <a:p>
            <a:r>
              <a:rPr lang="de-DE" dirty="0" smtClean="0"/>
              <a:t>Info-Veranstaltung: </a:t>
            </a:r>
            <a:br>
              <a:rPr lang="de-DE" dirty="0" smtClean="0"/>
            </a:br>
            <a:r>
              <a:rPr lang="de-DE" dirty="0" smtClean="0"/>
              <a:t>Erster Abschnitt der Zahnärztlichen Prüfung (Z1) nach dem </a:t>
            </a:r>
            <a:r>
              <a:rPr lang="de-DE" dirty="0" err="1" smtClean="0"/>
              <a:t>SoSe</a:t>
            </a:r>
            <a:r>
              <a:rPr lang="de-DE" dirty="0" smtClean="0"/>
              <a:t> / </a:t>
            </a:r>
            <a:r>
              <a:rPr lang="de-DE" dirty="0" err="1" smtClean="0"/>
              <a:t>WiSe</a:t>
            </a:r>
            <a:endParaRPr lang="de-DE" dirty="0"/>
          </a:p>
        </p:txBody>
      </p:sp>
      <p:sp>
        <p:nvSpPr>
          <p:cNvPr id="3" name="Untertitel 2">
            <a:extLst>
              <a:ext uri="{FF2B5EF4-FFF2-40B4-BE49-F238E27FC236}">
                <a16:creationId xmlns:a16="http://schemas.microsoft.com/office/drawing/2014/main" id="{94D330B6-1D36-7F12-5841-0A10B08936D0}"/>
              </a:ext>
            </a:extLst>
          </p:cNvPr>
          <p:cNvSpPr>
            <a:spLocks noGrp="1"/>
          </p:cNvSpPr>
          <p:nvPr>
            <p:ph type="subTitle" idx="1"/>
          </p:nvPr>
        </p:nvSpPr>
        <p:spPr/>
        <p:txBody>
          <a:bodyPr/>
          <a:lstStyle/>
          <a:p>
            <a:r>
              <a:rPr lang="de-DE" dirty="0">
                <a:latin typeface="+mn-lt"/>
              </a:rPr>
              <a:t>a</a:t>
            </a:r>
            <a:r>
              <a:rPr lang="de-DE" dirty="0" smtClean="0">
                <a:latin typeface="+mn-lt"/>
              </a:rPr>
              <a:t>llgemeine Hinweise zu den Prüfungen</a:t>
            </a:r>
          </a:p>
        </p:txBody>
      </p:sp>
    </p:spTree>
    <p:extLst>
      <p:ext uri="{BB962C8B-B14F-4D97-AF65-F5344CB8AC3E}">
        <p14:creationId xmlns:p14="http://schemas.microsoft.com/office/powerpoint/2010/main" val="11936255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D073DA2A-A564-4E80-BC4E-34F77612CD71}" type="slidenum">
              <a:rPr lang="de-DE" smtClean="0"/>
              <a:t>10</a:t>
            </a:fld>
            <a:endParaRPr lang="de-DE"/>
          </a:p>
        </p:txBody>
      </p:sp>
      <p:sp>
        <p:nvSpPr>
          <p:cNvPr id="3" name="Textplatzhalter 2"/>
          <p:cNvSpPr>
            <a:spLocks noGrp="1"/>
          </p:cNvSpPr>
          <p:nvPr>
            <p:ph type="body" sz="quarter" idx="10"/>
          </p:nvPr>
        </p:nvSpPr>
        <p:spPr>
          <a:xfrm>
            <a:off x="335819" y="1816099"/>
            <a:ext cx="11523059" cy="4842395"/>
          </a:xfrm>
        </p:spPr>
        <p:txBody>
          <a:bodyPr/>
          <a:lstStyle/>
          <a:p>
            <a:pPr>
              <a:buFont typeface="Wingdings" panose="05000000000000000000" pitchFamily="2" charset="2"/>
              <a:buChar char="§"/>
            </a:pPr>
            <a:r>
              <a:rPr lang="de-DE" sz="2000" dirty="0" smtClean="0">
                <a:latin typeface="+mn-lt"/>
              </a:rPr>
              <a:t>Der oder die Studierende wird in jeder Fächergruppe und in dem Fach Zahnmedizinische Propädeutik des Ersten Abschnitts der Zahnärztlichen Prüfung geprüft.</a:t>
            </a:r>
          </a:p>
          <a:p>
            <a:pPr>
              <a:buFont typeface="Wingdings" panose="05000000000000000000" pitchFamily="2" charset="2"/>
              <a:buChar char="§"/>
            </a:pPr>
            <a:r>
              <a:rPr lang="de-DE" sz="2000" dirty="0" smtClean="0">
                <a:latin typeface="+mn-lt"/>
              </a:rPr>
              <a:t>Die Prüfung wird in Form eines Prüfungsgesprächs durchgeführt.</a:t>
            </a:r>
          </a:p>
          <a:p>
            <a:pPr>
              <a:buFont typeface="Wingdings" panose="05000000000000000000" pitchFamily="2" charset="2"/>
              <a:buChar char="§"/>
            </a:pPr>
            <a:r>
              <a:rPr lang="de-DE" sz="2000" dirty="0" smtClean="0">
                <a:latin typeface="+mn-lt"/>
              </a:rPr>
              <a:t>In den Fächergruppen und in dem Fach Zahnmedizinische Propädeutik finden jeweils gesonderte </a:t>
            </a:r>
            <a:r>
              <a:rPr lang="de-DE" sz="2000" dirty="0">
                <a:latin typeface="+mn-lt"/>
              </a:rPr>
              <a:t>P</a:t>
            </a:r>
            <a:r>
              <a:rPr lang="de-DE" sz="2000" dirty="0" smtClean="0">
                <a:latin typeface="+mn-lt"/>
              </a:rPr>
              <a:t>rüfungsgespräche statt.</a:t>
            </a:r>
          </a:p>
          <a:p>
            <a:pPr>
              <a:buFont typeface="Wingdings" panose="05000000000000000000" pitchFamily="2" charset="2"/>
              <a:buChar char="§"/>
            </a:pPr>
            <a:r>
              <a:rPr lang="de-DE" sz="2000" dirty="0">
                <a:latin typeface="+mn-lt"/>
              </a:rPr>
              <a:t>An einem Tag sollen nicht mehr als zwei Prüfungsgespräche </a:t>
            </a:r>
            <a:r>
              <a:rPr lang="de-DE" sz="2000" dirty="0" smtClean="0">
                <a:latin typeface="+mn-lt"/>
              </a:rPr>
              <a:t>stattfinden.</a:t>
            </a:r>
          </a:p>
          <a:p>
            <a:pPr>
              <a:buFont typeface="Wingdings" panose="05000000000000000000" pitchFamily="2" charset="2"/>
              <a:buChar char="§"/>
            </a:pPr>
            <a:r>
              <a:rPr lang="de-DE" sz="2000" dirty="0" smtClean="0">
                <a:latin typeface="+mn-lt"/>
              </a:rPr>
              <a:t>Die Prüfungsgespräche finden </a:t>
            </a:r>
            <a:r>
              <a:rPr lang="de-DE" sz="2000" dirty="0">
                <a:latin typeface="+mn-lt"/>
              </a:rPr>
              <a:t>für jeden Studierenden </a:t>
            </a:r>
            <a:r>
              <a:rPr lang="de-DE" sz="2000" dirty="0" smtClean="0">
                <a:latin typeface="+mn-lt"/>
              </a:rPr>
              <a:t>und jede Studierende in </a:t>
            </a:r>
            <a:r>
              <a:rPr lang="de-DE" sz="2000" dirty="0">
                <a:latin typeface="+mn-lt"/>
              </a:rPr>
              <a:t>einem engen zeitlichen Zusammenhang von höchstens vier Wochen statt.</a:t>
            </a:r>
          </a:p>
          <a:p>
            <a:pPr>
              <a:buFont typeface="Wingdings" panose="05000000000000000000" pitchFamily="2" charset="2"/>
              <a:buChar char="§"/>
            </a:pPr>
            <a:r>
              <a:rPr lang="de-DE" sz="2000" dirty="0" smtClean="0">
                <a:latin typeface="+mn-lt"/>
              </a:rPr>
              <a:t>Jedes Prüfungsgespräch soll mindestens 20 Minuten und höchstens 30 Minuten je Studierendem oder je Studierender dauern.</a:t>
            </a:r>
            <a:endParaRPr lang="de-DE" sz="2000" dirty="0">
              <a:latin typeface="+mn-lt"/>
            </a:endParaRPr>
          </a:p>
          <a:p>
            <a:pPr marL="449263" indent="-449263">
              <a:buFont typeface="Wingdings" panose="05000000000000000000" pitchFamily="2" charset="2"/>
              <a:buChar char="§"/>
              <a:defRPr/>
            </a:pPr>
            <a:r>
              <a:rPr lang="de-DE" altLang="de-DE" sz="2000" dirty="0">
                <a:latin typeface="+mn-lt"/>
              </a:rPr>
              <a:t>In einem Prüfungstermin (mündlicher Prüfungsteil) werden nicht mehr als vier Studierende geprüft (Die Entscheidung, ob eine Einzel- oder Gruppenprüfung stattfindet, trifft der jeweilige Fachprüfer). </a:t>
            </a:r>
          </a:p>
          <a:p>
            <a:pPr marL="449263" indent="-449263">
              <a:buFont typeface="Wingdings" panose="05000000000000000000" pitchFamily="2" charset="2"/>
              <a:buChar char="§"/>
              <a:defRPr/>
            </a:pPr>
            <a:r>
              <a:rPr lang="de-DE" altLang="de-DE" sz="2000" dirty="0">
                <a:latin typeface="+mn-lt"/>
              </a:rPr>
              <a:t>Eine Gruppenanmeldung ist nicht möglich.</a:t>
            </a:r>
          </a:p>
        </p:txBody>
      </p:sp>
      <p:sp>
        <p:nvSpPr>
          <p:cNvPr id="4" name="Titel 3"/>
          <p:cNvSpPr>
            <a:spLocks noGrp="1"/>
          </p:cNvSpPr>
          <p:nvPr>
            <p:ph type="title"/>
          </p:nvPr>
        </p:nvSpPr>
        <p:spPr/>
        <p:txBody>
          <a:bodyPr/>
          <a:lstStyle/>
          <a:p>
            <a:r>
              <a:rPr lang="de-DE" dirty="0" smtClean="0"/>
              <a:t>Prüfung: Durchführung</a:t>
            </a:r>
            <a:endParaRPr lang="de-DE" dirty="0"/>
          </a:p>
        </p:txBody>
      </p:sp>
    </p:spTree>
    <p:extLst>
      <p:ext uri="{BB962C8B-B14F-4D97-AF65-F5344CB8AC3E}">
        <p14:creationId xmlns:p14="http://schemas.microsoft.com/office/powerpoint/2010/main" val="1290753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Rücktritt von der </a:t>
            </a:r>
            <a:r>
              <a:rPr lang="de-DE" dirty="0"/>
              <a:t>P</a:t>
            </a:r>
            <a:r>
              <a:rPr lang="de-DE" dirty="0" smtClean="0"/>
              <a:t>rüfung</a:t>
            </a:r>
            <a:endParaRPr lang="de-DE" dirty="0"/>
          </a:p>
        </p:txBody>
      </p:sp>
      <p:sp>
        <p:nvSpPr>
          <p:cNvPr id="3" name="Foliennummernplatzhalter 2"/>
          <p:cNvSpPr>
            <a:spLocks noGrp="1"/>
          </p:cNvSpPr>
          <p:nvPr>
            <p:ph type="sldNum" sz="quarter" idx="4"/>
          </p:nvPr>
        </p:nvSpPr>
        <p:spPr/>
        <p:txBody>
          <a:bodyPr/>
          <a:lstStyle/>
          <a:p>
            <a:fld id="{D073DA2A-A564-4E80-BC4E-34F77612CD71}" type="slidenum">
              <a:rPr lang="de-DE" smtClean="0"/>
              <a:t>11</a:t>
            </a:fld>
            <a:endParaRPr lang="de-DE" dirty="0"/>
          </a:p>
        </p:txBody>
      </p:sp>
      <p:sp>
        <p:nvSpPr>
          <p:cNvPr id="4" name="Rechteck 3"/>
          <p:cNvSpPr/>
          <p:nvPr/>
        </p:nvSpPr>
        <p:spPr>
          <a:xfrm>
            <a:off x="1088968" y="2036722"/>
            <a:ext cx="9144000" cy="4401205"/>
          </a:xfrm>
          <a:prstGeom prst="rect">
            <a:avLst/>
          </a:prstGeom>
        </p:spPr>
        <p:txBody>
          <a:bodyPr wrap="square">
            <a:spAutoFit/>
          </a:bodyPr>
          <a:lstStyle/>
          <a:p>
            <a:r>
              <a:rPr lang="de-DE" sz="2000" b="1" dirty="0">
                <a:solidFill>
                  <a:srgbClr val="FF0000"/>
                </a:solidFill>
              </a:rPr>
              <a:t>Rücktritte müssen beim LPA beantragt werden!</a:t>
            </a:r>
          </a:p>
          <a:p>
            <a:endParaRPr lang="de-DE" sz="2000" dirty="0"/>
          </a:p>
          <a:p>
            <a:r>
              <a:rPr lang="de-DE" sz="2000" dirty="0"/>
              <a:t>Der Rücktritt nach Ihrer Anmeldung ist </a:t>
            </a:r>
            <a:r>
              <a:rPr lang="de-DE" sz="2000" b="1" u="sng" dirty="0"/>
              <a:t>vor Zulassung</a:t>
            </a:r>
            <a:r>
              <a:rPr lang="de-DE" sz="2000" dirty="0"/>
              <a:t> jederzeit ohne Angaben von Gründen möglich.</a:t>
            </a:r>
          </a:p>
          <a:p>
            <a:pPr lvl="1"/>
            <a:endParaRPr lang="de-DE" sz="2000" dirty="0"/>
          </a:p>
          <a:p>
            <a:r>
              <a:rPr lang="de-DE" sz="2000" b="1" u="sng" dirty="0"/>
              <a:t>Nach Zulassung </a:t>
            </a:r>
            <a:r>
              <a:rPr lang="de-DE" sz="2000" dirty="0"/>
              <a:t>ist der Rücktritt </a:t>
            </a:r>
            <a:r>
              <a:rPr lang="de-DE" sz="2000" b="1" u="sng" dirty="0"/>
              <a:t>nur aus wichtigem Grund </a:t>
            </a:r>
            <a:r>
              <a:rPr lang="de-DE" sz="2000" dirty="0"/>
              <a:t>möglich, der dem LPA unverzüglich schriftlich mitgeteilt und nachgewiesen werden muss.</a:t>
            </a:r>
          </a:p>
          <a:p>
            <a:r>
              <a:rPr lang="de-DE" sz="2000" dirty="0"/>
              <a:t>Der Rücktritt bedarf der Genehmigung durch das Landesprüfungsamt.</a:t>
            </a:r>
          </a:p>
          <a:p>
            <a:endParaRPr lang="de-DE" sz="2000" dirty="0"/>
          </a:p>
          <a:p>
            <a:r>
              <a:rPr lang="de-DE" sz="2000" dirty="0"/>
              <a:t>Im Fall der Genehmigung gilt der Prüfungsversuch als nicht unternommen.</a:t>
            </a:r>
          </a:p>
          <a:p>
            <a:r>
              <a:rPr lang="de-DE" sz="2000" dirty="0"/>
              <a:t>Wird die Genehmigung für den Rücktritt nicht erteilt oder unterlässt es der </a:t>
            </a:r>
            <a:r>
              <a:rPr lang="de-DE" sz="2000"/>
              <a:t>oder </a:t>
            </a:r>
            <a:r>
              <a:rPr lang="de-DE" sz="2000" smtClean="0"/>
              <a:t>die </a:t>
            </a:r>
            <a:r>
              <a:rPr lang="de-DE" sz="2000" dirty="0"/>
              <a:t>Studierende, die Gründe für seinen oder ihren Rücktritt unverzüglich mitzuteilen, so gilt der mündlich-praktische Teil des </a:t>
            </a:r>
            <a:r>
              <a:rPr lang="de-DE" sz="2000" dirty="0" smtClean="0"/>
              <a:t>ersten </a:t>
            </a:r>
            <a:r>
              <a:rPr lang="de-DE" sz="2000" dirty="0"/>
              <a:t>Abschnitts der zahnärztlichen Prüfung in dem jeweiligen Fach als nicht bestanden.</a:t>
            </a:r>
          </a:p>
        </p:txBody>
      </p:sp>
    </p:spTree>
    <p:extLst>
      <p:ext uri="{BB962C8B-B14F-4D97-AF65-F5344CB8AC3E}">
        <p14:creationId xmlns:p14="http://schemas.microsoft.com/office/powerpoint/2010/main" val="3271105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D073DA2A-A564-4E80-BC4E-34F77612CD71}" type="slidenum">
              <a:rPr lang="de-DE" smtClean="0"/>
              <a:t>12</a:t>
            </a:fld>
            <a:endParaRPr lang="de-DE"/>
          </a:p>
        </p:txBody>
      </p:sp>
      <p:sp>
        <p:nvSpPr>
          <p:cNvPr id="3" name="Textplatzhalter 2"/>
          <p:cNvSpPr>
            <a:spLocks noGrp="1"/>
          </p:cNvSpPr>
          <p:nvPr>
            <p:ph type="body" sz="quarter" idx="10"/>
          </p:nvPr>
        </p:nvSpPr>
        <p:spPr>
          <a:xfrm>
            <a:off x="335819" y="1816099"/>
            <a:ext cx="11523059" cy="4160157"/>
          </a:xfrm>
        </p:spPr>
        <p:txBody>
          <a:bodyPr/>
          <a:lstStyle/>
          <a:p>
            <a:pPr>
              <a:buFont typeface="Wingdings" panose="05000000000000000000" pitchFamily="2" charset="2"/>
              <a:buChar char="§"/>
            </a:pPr>
            <a:r>
              <a:rPr lang="de-DE" sz="2000" dirty="0" smtClean="0">
                <a:latin typeface="+mn-lt"/>
              </a:rPr>
              <a:t>Erkranken Sie am Tag der Einzelfachprüfung müssen Sie dies dem </a:t>
            </a:r>
            <a:r>
              <a:rPr lang="de-DE" sz="2000" b="1" u="sng" dirty="0" smtClean="0">
                <a:latin typeface="+mn-lt"/>
              </a:rPr>
              <a:t>Landesprüfungsamt unverzüglich und schriftlich mitteilen </a:t>
            </a:r>
            <a:r>
              <a:rPr lang="de-DE" sz="2000" dirty="0" smtClean="0">
                <a:latin typeface="+mn-lt"/>
              </a:rPr>
              <a:t>(v</a:t>
            </a:r>
            <a:r>
              <a:rPr lang="de-DE" sz="1800" dirty="0" smtClean="0">
                <a:latin typeface="+mn-lt"/>
              </a:rPr>
              <a:t>orab per E-Mail </a:t>
            </a:r>
            <a:r>
              <a:rPr lang="de-DE" sz="1800" smtClean="0">
                <a:latin typeface="+mn-lt"/>
              </a:rPr>
              <a:t>- </a:t>
            </a:r>
            <a:r>
              <a:rPr lang="de-DE" sz="1800" smtClean="0">
                <a:latin typeface="+mn-lt"/>
                <a:hlinkClick r:id="rId2"/>
              </a:rPr>
              <a:t>LPA@nizza.niedersachsen.de</a:t>
            </a:r>
            <a:r>
              <a:rPr lang="de-DE" sz="1800" smtClean="0">
                <a:latin typeface="+mn-lt"/>
              </a:rPr>
              <a:t> -, </a:t>
            </a:r>
            <a:r>
              <a:rPr lang="de-DE" sz="1800" dirty="0" smtClean="0">
                <a:latin typeface="+mn-lt"/>
              </a:rPr>
              <a:t>anschließend postalisch).</a:t>
            </a:r>
          </a:p>
          <a:p>
            <a:pPr>
              <a:buFont typeface="Wingdings" panose="05000000000000000000" pitchFamily="2" charset="2"/>
              <a:buChar char="§"/>
            </a:pPr>
            <a:r>
              <a:rPr lang="de-DE" sz="2000" dirty="0">
                <a:latin typeface="+mn-lt"/>
              </a:rPr>
              <a:t>Eine krankheitsbedingte Prüfungsunfähigkeit muss durch das unverzügliche Zusenden einer ärztlichen Bescheinigung (Attest – keine Arbeitsunfähigkeitsbescheinigung) mit </a:t>
            </a:r>
            <a:r>
              <a:rPr lang="de-DE" sz="2000" b="1" dirty="0">
                <a:latin typeface="+mn-lt"/>
              </a:rPr>
              <a:t>Diagnose</a:t>
            </a:r>
            <a:r>
              <a:rPr lang="de-DE" sz="2000" dirty="0">
                <a:latin typeface="+mn-lt"/>
              </a:rPr>
              <a:t> (keine Ziffern und Kürzel) nachgewiesen werden. Auf dem </a:t>
            </a:r>
            <a:r>
              <a:rPr lang="de-DE" sz="2000" b="1" dirty="0">
                <a:latin typeface="+mn-lt"/>
              </a:rPr>
              <a:t>Attest</a:t>
            </a:r>
            <a:r>
              <a:rPr lang="de-DE" sz="2000" dirty="0">
                <a:latin typeface="+mn-lt"/>
              </a:rPr>
              <a:t> müssen die </a:t>
            </a:r>
            <a:r>
              <a:rPr lang="de-DE" sz="2000" b="1" dirty="0">
                <a:latin typeface="+mn-lt"/>
              </a:rPr>
              <a:t>Prüfungsunfähigkeit</a:t>
            </a:r>
            <a:r>
              <a:rPr lang="de-DE" sz="2000" dirty="0">
                <a:latin typeface="+mn-lt"/>
              </a:rPr>
              <a:t> sowie die </a:t>
            </a:r>
            <a:r>
              <a:rPr lang="de-DE" sz="2000" b="1" dirty="0">
                <a:latin typeface="+mn-lt"/>
              </a:rPr>
              <a:t>voraussichtliche Dauer </a:t>
            </a:r>
            <a:r>
              <a:rPr lang="de-DE" sz="2000" dirty="0">
                <a:latin typeface="+mn-lt"/>
              </a:rPr>
              <a:t>der Prüfungsunfähigkeit vermerkt sein.</a:t>
            </a:r>
          </a:p>
          <a:p>
            <a:pPr>
              <a:buFont typeface="Wingdings" panose="05000000000000000000" pitchFamily="2" charset="2"/>
              <a:buChar char="§"/>
            </a:pPr>
            <a:r>
              <a:rPr lang="de-DE" sz="2000" dirty="0">
                <a:latin typeface="+mn-lt"/>
              </a:rPr>
              <a:t>Im Falle einer Anerkennung der Erkrankung darf/dürfen die Einzelfachprüfung(en) im nächsten Prüfungsdurchgang wiederholt werden.</a:t>
            </a:r>
          </a:p>
          <a:p>
            <a:pPr>
              <a:buFont typeface="Wingdings" panose="05000000000000000000" pitchFamily="2" charset="2"/>
              <a:buChar char="§"/>
            </a:pPr>
            <a:r>
              <a:rPr lang="de-DE" sz="2000" dirty="0">
                <a:latin typeface="+mn-lt"/>
              </a:rPr>
              <a:t>Unterlässt der oder die Studierende, die Gründe für seine oder ihre Erkrankung formgerecht mitzuteilen, so gilt der mündlich-praktische Teil des </a:t>
            </a:r>
            <a:r>
              <a:rPr lang="de-DE" sz="2000" dirty="0" smtClean="0">
                <a:latin typeface="+mn-lt"/>
              </a:rPr>
              <a:t>Ersten </a:t>
            </a:r>
            <a:r>
              <a:rPr lang="de-DE" sz="2000" dirty="0">
                <a:latin typeface="+mn-lt"/>
              </a:rPr>
              <a:t>Abschnitts der Zahnärztlichen Prüfung in dem jeweiligen Fach als nicht bestanden.</a:t>
            </a:r>
          </a:p>
          <a:p>
            <a:endParaRPr lang="de-DE" dirty="0">
              <a:latin typeface="+mn-lt"/>
            </a:endParaRPr>
          </a:p>
        </p:txBody>
      </p:sp>
      <p:sp>
        <p:nvSpPr>
          <p:cNvPr id="4" name="Titel 3"/>
          <p:cNvSpPr>
            <a:spLocks noGrp="1"/>
          </p:cNvSpPr>
          <p:nvPr>
            <p:ph type="title"/>
          </p:nvPr>
        </p:nvSpPr>
        <p:spPr/>
        <p:txBody>
          <a:bodyPr/>
          <a:lstStyle/>
          <a:p>
            <a:r>
              <a:rPr lang="de-DE" dirty="0" smtClean="0"/>
              <a:t>Prüfung: Versäumnis – Erkrankung</a:t>
            </a:r>
            <a:endParaRPr lang="de-DE" dirty="0"/>
          </a:p>
        </p:txBody>
      </p:sp>
    </p:spTree>
    <p:extLst>
      <p:ext uri="{BB962C8B-B14F-4D97-AF65-F5344CB8AC3E}">
        <p14:creationId xmlns:p14="http://schemas.microsoft.com/office/powerpoint/2010/main" val="24624017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D073DA2A-A564-4E80-BC4E-34F77612CD71}" type="slidenum">
              <a:rPr lang="de-DE" smtClean="0"/>
              <a:t>13</a:t>
            </a:fld>
            <a:endParaRPr lang="de-DE"/>
          </a:p>
        </p:txBody>
      </p:sp>
      <p:sp>
        <p:nvSpPr>
          <p:cNvPr id="3" name="Textplatzhalter 2"/>
          <p:cNvSpPr>
            <a:spLocks noGrp="1"/>
          </p:cNvSpPr>
          <p:nvPr>
            <p:ph type="body" sz="quarter" idx="10"/>
          </p:nvPr>
        </p:nvSpPr>
        <p:spPr>
          <a:xfrm>
            <a:off x="335819" y="1816100"/>
            <a:ext cx="11523059" cy="4260504"/>
          </a:xfrm>
        </p:spPr>
        <p:txBody>
          <a:bodyPr/>
          <a:lstStyle/>
          <a:p>
            <a:pPr>
              <a:buFont typeface="Wingdings" panose="05000000000000000000" pitchFamily="2" charset="2"/>
              <a:buChar char="§"/>
            </a:pPr>
            <a:r>
              <a:rPr lang="de-DE" sz="1900" dirty="0" smtClean="0">
                <a:latin typeface="+mn-lt"/>
              </a:rPr>
              <a:t>Ein Versäumnis liegt vor, wenn die/der Studierende</a:t>
            </a:r>
          </a:p>
          <a:p>
            <a:pPr marL="0" indent="0">
              <a:buNone/>
            </a:pPr>
            <a:r>
              <a:rPr lang="de-DE" sz="1900" dirty="0" smtClean="0">
                <a:latin typeface="+mn-lt"/>
              </a:rPr>
              <a:t>	1. den Prüfungstermin in der jeweiligen Fächergruppe oder im Fach Zahnmedizinische Propädeutik in der 	mündlichen Prüfung versäumt oder</a:t>
            </a:r>
          </a:p>
          <a:p>
            <a:pPr marL="0" indent="0">
              <a:buNone/>
            </a:pPr>
            <a:r>
              <a:rPr lang="de-DE" sz="1900" dirty="0" smtClean="0">
                <a:latin typeface="+mn-lt"/>
              </a:rPr>
              <a:t>	2. die mündliche </a:t>
            </a:r>
            <a:r>
              <a:rPr lang="de-DE" sz="1900" dirty="0">
                <a:latin typeface="+mn-lt"/>
              </a:rPr>
              <a:t>Prüfung in der jeweiligen Fächergruppe oder im Fach Zahnmedizinische Propädeutik </a:t>
            </a:r>
            <a:r>
              <a:rPr lang="de-DE" sz="1900" dirty="0" smtClean="0">
                <a:latin typeface="+mn-lt"/>
              </a:rPr>
              <a:t>	unterbricht.</a:t>
            </a:r>
          </a:p>
          <a:p>
            <a:pPr>
              <a:buFont typeface="Wingdings" panose="05000000000000000000" pitchFamily="2" charset="2"/>
              <a:buChar char="§"/>
            </a:pPr>
            <a:r>
              <a:rPr lang="de-DE" sz="1900" dirty="0" smtClean="0">
                <a:latin typeface="+mn-lt"/>
              </a:rPr>
              <a:t>Im Falle eines Versäumnisses gilt die mündliche </a:t>
            </a:r>
            <a:r>
              <a:rPr lang="de-DE" sz="1900" dirty="0">
                <a:latin typeface="+mn-lt"/>
              </a:rPr>
              <a:t>Prüfung in der jeweiligen Fächergruppe oder im Fach Zahnmedizinische Propädeutik </a:t>
            </a:r>
            <a:r>
              <a:rPr lang="de-DE" sz="1900" dirty="0" smtClean="0">
                <a:latin typeface="+mn-lt"/>
              </a:rPr>
              <a:t>als nicht bestanden.</a:t>
            </a:r>
          </a:p>
          <a:p>
            <a:pPr>
              <a:buFont typeface="Wingdings" panose="05000000000000000000" pitchFamily="2" charset="2"/>
              <a:buChar char="§"/>
            </a:pPr>
            <a:r>
              <a:rPr lang="de-DE" sz="1900" dirty="0" smtClean="0">
                <a:latin typeface="+mn-lt"/>
              </a:rPr>
              <a:t>Ausnahme: Vorliegen eines wichtigen Grundes</a:t>
            </a:r>
          </a:p>
          <a:p>
            <a:pPr marL="457200" lvl="1" indent="0">
              <a:buNone/>
            </a:pPr>
            <a:r>
              <a:rPr lang="de-DE" sz="1900" dirty="0">
                <a:latin typeface="+mn-lt"/>
              </a:rPr>
              <a:t>Sofern ein wichtiger Grund für Ihr Verhalten vorliegt, gilt der mündlich-praktische Teil des </a:t>
            </a:r>
            <a:r>
              <a:rPr lang="de-DE" sz="1900" dirty="0" err="1" smtClean="0">
                <a:latin typeface="+mn-lt"/>
              </a:rPr>
              <a:t>Erstenn</a:t>
            </a:r>
            <a:r>
              <a:rPr lang="de-DE" sz="1900" dirty="0" smtClean="0">
                <a:latin typeface="+mn-lt"/>
              </a:rPr>
              <a:t> </a:t>
            </a:r>
            <a:r>
              <a:rPr lang="de-DE" sz="1900" dirty="0">
                <a:latin typeface="+mn-lt"/>
              </a:rPr>
              <a:t>Abschnitts der Zahnärztlichen Prüfung in dem jeweiligen Fach als nicht unternommen.</a:t>
            </a:r>
          </a:p>
          <a:p>
            <a:pPr marL="457200" lvl="1" indent="0">
              <a:buNone/>
            </a:pPr>
            <a:r>
              <a:rPr lang="de-DE" sz="1900" dirty="0">
                <a:latin typeface="+mn-lt"/>
              </a:rPr>
              <a:t>Sie haben die Gründe Ihres Verhaltens unverzüglich dem LPA mitzuteilen. Die Entscheidung darüber, ob ein wichtiger Grund vorliegt, trifft das LPA.</a:t>
            </a:r>
          </a:p>
          <a:p>
            <a:endParaRPr lang="de-DE" dirty="0"/>
          </a:p>
        </p:txBody>
      </p:sp>
      <p:sp>
        <p:nvSpPr>
          <p:cNvPr id="4" name="Titel 3"/>
          <p:cNvSpPr>
            <a:spLocks noGrp="1"/>
          </p:cNvSpPr>
          <p:nvPr>
            <p:ph type="title"/>
          </p:nvPr>
        </p:nvSpPr>
        <p:spPr/>
        <p:txBody>
          <a:bodyPr/>
          <a:lstStyle/>
          <a:p>
            <a:r>
              <a:rPr lang="de-DE" dirty="0" smtClean="0"/>
              <a:t>Prüfung: Versäumnis</a:t>
            </a:r>
            <a:endParaRPr lang="de-DE" dirty="0"/>
          </a:p>
        </p:txBody>
      </p:sp>
    </p:spTree>
    <p:extLst>
      <p:ext uri="{BB962C8B-B14F-4D97-AF65-F5344CB8AC3E}">
        <p14:creationId xmlns:p14="http://schemas.microsoft.com/office/powerpoint/2010/main" val="3779671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D073DA2A-A564-4E80-BC4E-34F77612CD71}" type="slidenum">
              <a:rPr lang="de-DE" smtClean="0"/>
              <a:t>14</a:t>
            </a:fld>
            <a:endParaRPr lang="de-DE"/>
          </a:p>
        </p:txBody>
      </p:sp>
      <p:sp>
        <p:nvSpPr>
          <p:cNvPr id="3" name="Textplatzhalter 2"/>
          <p:cNvSpPr>
            <a:spLocks noGrp="1"/>
          </p:cNvSpPr>
          <p:nvPr>
            <p:ph type="body" sz="quarter" idx="10"/>
          </p:nvPr>
        </p:nvSpPr>
        <p:spPr>
          <a:xfrm>
            <a:off x="335819" y="1587732"/>
            <a:ext cx="11523059" cy="4905144"/>
          </a:xfrm>
        </p:spPr>
        <p:txBody>
          <a:bodyPr/>
          <a:lstStyle/>
          <a:p>
            <a:pPr>
              <a:buFont typeface="Wingdings" panose="05000000000000000000" pitchFamily="2" charset="2"/>
              <a:buChar char="§"/>
            </a:pPr>
            <a:r>
              <a:rPr lang="de-DE" dirty="0" smtClean="0">
                <a:latin typeface="+mn-lt"/>
              </a:rPr>
              <a:t>Grundsätzlich </a:t>
            </a:r>
            <a:r>
              <a:rPr lang="de-DE" dirty="0" smtClean="0">
                <a:latin typeface="+mn-lt"/>
              </a:rPr>
              <a:t>gilt: Der Erste Abschnitt der Zahnärztlichen Prüfung ist bestanden, wenn die Note jeder Fächergruppe und im Fach Zahnmedizinische Propädeutik mindestens „ausreichend“ (4) lautet. </a:t>
            </a:r>
          </a:p>
          <a:p>
            <a:pPr>
              <a:buFont typeface="Wingdings" panose="05000000000000000000" pitchFamily="2" charset="2"/>
              <a:buChar char="§"/>
            </a:pPr>
            <a:r>
              <a:rPr lang="de-DE" dirty="0" smtClean="0">
                <a:latin typeface="+mn-lt"/>
              </a:rPr>
              <a:t>Wird die mündliche Prüfung in einer Fächergruppe oder im Fach Zahnmedizinische Propädeutik nicht bestanden, muss sie in dieser Fächergruppe oder im Fach Zahnmedizinische Propädeutik wiederholt werden. Der Prüfungsablauf wird gemäß Ladung fortgesetzt. </a:t>
            </a:r>
          </a:p>
          <a:p>
            <a:pPr>
              <a:buFont typeface="Wingdings" panose="05000000000000000000" pitchFamily="2" charset="2"/>
              <a:buChar char="§"/>
            </a:pPr>
            <a:r>
              <a:rPr lang="de-DE" dirty="0">
                <a:latin typeface="+mn-lt"/>
              </a:rPr>
              <a:t>Sie werden von Amts wegen durch das LPA zum nächsten Prüfungstermin geladen! (darauffolgendes Semester, keine erneute Anmeldung nötig, da Sie sich im Prüfungsrechtsverhältnis befinden</a:t>
            </a:r>
            <a:r>
              <a:rPr lang="de-DE" dirty="0" smtClean="0">
                <a:latin typeface="+mn-lt"/>
              </a:rPr>
              <a:t>)</a:t>
            </a:r>
            <a:endParaRPr lang="de-DE" dirty="0">
              <a:latin typeface="+mn-lt"/>
            </a:endParaRPr>
          </a:p>
          <a:p>
            <a:pPr>
              <a:buFont typeface="Wingdings" panose="05000000000000000000" pitchFamily="2" charset="2"/>
              <a:buChar char="§"/>
            </a:pPr>
            <a:r>
              <a:rPr lang="de-DE" dirty="0" smtClean="0">
                <a:latin typeface="+mn-lt"/>
              </a:rPr>
              <a:t>Die jeweilige Fächergruppe oder das Fach Zahnmedizinische Propädeutik dürfen jeweils zweimal wiederholt werden.</a:t>
            </a:r>
          </a:p>
          <a:p>
            <a:pPr>
              <a:buFont typeface="Wingdings" panose="05000000000000000000" pitchFamily="2" charset="2"/>
              <a:buChar char="§"/>
            </a:pPr>
            <a:r>
              <a:rPr lang="de-DE" b="1" dirty="0" smtClean="0">
                <a:latin typeface="+mn-lt"/>
              </a:rPr>
              <a:t>Wird </a:t>
            </a:r>
            <a:r>
              <a:rPr lang="de-DE" b="1" dirty="0">
                <a:latin typeface="+mn-lt"/>
              </a:rPr>
              <a:t>der Erste Abschnitt der Zahnärztlichen Prüfung endgültig nicht bestanden, ist eine Wiederholung auch nach erneutem Studium der Zahnmedizin nicht zulässig</a:t>
            </a:r>
            <a:r>
              <a:rPr lang="de-DE" b="1" dirty="0" smtClean="0">
                <a:latin typeface="+mn-lt"/>
              </a:rPr>
              <a:t>.</a:t>
            </a:r>
          </a:p>
          <a:p>
            <a:pPr>
              <a:buFont typeface="Wingdings" panose="05000000000000000000" pitchFamily="2" charset="2"/>
              <a:buChar char="§"/>
            </a:pPr>
            <a:endParaRPr lang="de-DE" b="1" dirty="0">
              <a:latin typeface="+mn-lt"/>
            </a:endParaRPr>
          </a:p>
          <a:p>
            <a:pPr>
              <a:buFont typeface="Wingdings" panose="05000000000000000000" pitchFamily="2" charset="2"/>
              <a:buChar char="§"/>
            </a:pPr>
            <a:r>
              <a:rPr lang="de-DE" b="1" dirty="0" smtClean="0">
                <a:latin typeface="+mn-lt"/>
              </a:rPr>
              <a:t>ACHTUNG: Wird in einem Prüfungsdurchgang eine Fächergruppe (z. B. Anatomie/Biologie) nicht bestanden und gleichzeitig eine Prüfung (z.B. Zahnärztliche Propädeutik) wegen Krankheit nicht angetreten, so muss erst die Prüfung im Fach </a:t>
            </a:r>
            <a:r>
              <a:rPr lang="de-DE" b="1" dirty="0" smtClean="0">
                <a:latin typeface="+mn-lt"/>
              </a:rPr>
              <a:t>Zahnärztliche Propädeutik</a:t>
            </a:r>
            <a:r>
              <a:rPr lang="de-DE" b="1" dirty="0" smtClean="0">
                <a:latin typeface="+mn-lt"/>
              </a:rPr>
              <a:t> absolviert werden, bevor die andere Fächergruppe wiederholt werden darf. Diese beiden Prüfungen finden nicht im gleichen Prüfungszeitraum statt!</a:t>
            </a:r>
            <a:endParaRPr lang="de-DE" b="1" dirty="0">
              <a:latin typeface="+mn-lt"/>
            </a:endParaRPr>
          </a:p>
        </p:txBody>
      </p:sp>
      <p:sp>
        <p:nvSpPr>
          <p:cNvPr id="4" name="Titel 3"/>
          <p:cNvSpPr>
            <a:spLocks noGrp="1"/>
          </p:cNvSpPr>
          <p:nvPr>
            <p:ph type="title"/>
          </p:nvPr>
        </p:nvSpPr>
        <p:spPr/>
        <p:txBody>
          <a:bodyPr/>
          <a:lstStyle/>
          <a:p>
            <a:r>
              <a:rPr lang="de-DE" dirty="0" smtClean="0"/>
              <a:t>Prüfung: Bestehen und Wiederholung</a:t>
            </a:r>
            <a:endParaRPr lang="de-DE" dirty="0"/>
          </a:p>
        </p:txBody>
      </p:sp>
    </p:spTree>
    <p:extLst>
      <p:ext uri="{BB962C8B-B14F-4D97-AF65-F5344CB8AC3E}">
        <p14:creationId xmlns:p14="http://schemas.microsoft.com/office/powerpoint/2010/main" val="9558153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D073DA2A-A564-4E80-BC4E-34F77612CD71}" type="slidenum">
              <a:rPr lang="de-DE" smtClean="0"/>
              <a:t>15</a:t>
            </a:fld>
            <a:endParaRPr lang="de-DE"/>
          </a:p>
        </p:txBody>
      </p:sp>
      <p:sp>
        <p:nvSpPr>
          <p:cNvPr id="3" name="Textplatzhalter 2"/>
          <p:cNvSpPr>
            <a:spLocks noGrp="1"/>
          </p:cNvSpPr>
          <p:nvPr>
            <p:ph type="body" sz="quarter" idx="10"/>
          </p:nvPr>
        </p:nvSpPr>
        <p:spPr>
          <a:xfrm>
            <a:off x="335819" y="1816100"/>
            <a:ext cx="11523059" cy="3768271"/>
          </a:xfrm>
        </p:spPr>
        <p:txBody>
          <a:bodyPr/>
          <a:lstStyle/>
          <a:p>
            <a:pPr>
              <a:buFont typeface="Wingdings" panose="05000000000000000000" pitchFamily="2" charset="2"/>
              <a:buChar char="§"/>
            </a:pPr>
            <a:r>
              <a:rPr lang="de-DE" sz="2000" dirty="0" smtClean="0">
                <a:latin typeface="+mn-lt"/>
              </a:rPr>
              <a:t>Jede Fächergruppe und das Fach Zahnmedizinische Propädeutik wird einzeln bewertet – die Bewertungen lauten:</a:t>
            </a:r>
          </a:p>
          <a:p>
            <a:pPr>
              <a:buFont typeface="Wingdings" panose="05000000000000000000" pitchFamily="2" charset="2"/>
              <a:buChar char="§"/>
            </a:pPr>
            <a:endParaRPr lang="de-DE" sz="2000" dirty="0">
              <a:latin typeface="+mn-lt"/>
            </a:endParaRPr>
          </a:p>
          <a:p>
            <a:pPr lvl="1"/>
            <a:r>
              <a:rPr lang="de-DE" sz="2000" dirty="0" smtClean="0">
                <a:latin typeface="+mn-lt"/>
              </a:rPr>
              <a:t>(1) „sehr gut“ = eine hervorragende Leistung</a:t>
            </a:r>
          </a:p>
          <a:p>
            <a:pPr lvl="1"/>
            <a:r>
              <a:rPr lang="de-DE" sz="2000" dirty="0" smtClean="0">
                <a:latin typeface="+mn-lt"/>
              </a:rPr>
              <a:t>(2) „gut“ = eine Leistung, die erheblich über den durchschnittlichen Anforderungen liegt</a:t>
            </a:r>
          </a:p>
          <a:p>
            <a:pPr lvl="1"/>
            <a:r>
              <a:rPr lang="de-DE" sz="2000" dirty="0" smtClean="0">
                <a:latin typeface="+mn-lt"/>
              </a:rPr>
              <a:t>(3) „befriedigend“ = eine Leistung, die in jeder Hinsicht durchschnittlichen Anforderungen gerecht </a:t>
            </a:r>
            <a:r>
              <a:rPr lang="de-DE" sz="2000" dirty="0">
                <a:latin typeface="+mn-lt"/>
              </a:rPr>
              <a:t> </a:t>
            </a:r>
            <a:r>
              <a:rPr lang="de-DE" sz="2000" dirty="0" smtClean="0">
                <a:latin typeface="+mn-lt"/>
              </a:rPr>
              <a:t>     wird</a:t>
            </a:r>
          </a:p>
          <a:p>
            <a:pPr lvl="1"/>
            <a:r>
              <a:rPr lang="de-DE" sz="2000" dirty="0" smtClean="0">
                <a:latin typeface="+mn-lt"/>
              </a:rPr>
              <a:t>(4) „ausreichend“ = eine Leistung, die trotz Mängel noch den Anforderungen genügt</a:t>
            </a:r>
          </a:p>
          <a:p>
            <a:pPr lvl="1"/>
            <a:r>
              <a:rPr lang="de-DE" sz="2000" dirty="0" smtClean="0">
                <a:latin typeface="+mn-lt"/>
              </a:rPr>
              <a:t>(5) „nicht ausreichend“ = eine Leistung, die wegen erheblicher Mängel den Anforderungen nicht mehr genügt</a:t>
            </a:r>
            <a:endParaRPr lang="de-DE" sz="2000" dirty="0">
              <a:latin typeface="+mn-lt"/>
            </a:endParaRPr>
          </a:p>
        </p:txBody>
      </p:sp>
      <p:sp>
        <p:nvSpPr>
          <p:cNvPr id="4" name="Titel 3"/>
          <p:cNvSpPr>
            <a:spLocks noGrp="1"/>
          </p:cNvSpPr>
          <p:nvPr>
            <p:ph type="title"/>
          </p:nvPr>
        </p:nvSpPr>
        <p:spPr/>
        <p:txBody>
          <a:bodyPr/>
          <a:lstStyle/>
          <a:p>
            <a:r>
              <a:rPr lang="de-DE" dirty="0" smtClean="0"/>
              <a:t>Prüfung: Bewertung</a:t>
            </a:r>
            <a:endParaRPr lang="de-DE" dirty="0"/>
          </a:p>
        </p:txBody>
      </p:sp>
    </p:spTree>
    <p:extLst>
      <p:ext uri="{BB962C8B-B14F-4D97-AF65-F5344CB8AC3E}">
        <p14:creationId xmlns:p14="http://schemas.microsoft.com/office/powerpoint/2010/main" val="2811512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D073DA2A-A564-4E80-BC4E-34F77612CD71}" type="slidenum">
              <a:rPr lang="de-DE" smtClean="0"/>
              <a:t>16</a:t>
            </a:fld>
            <a:endParaRPr lang="de-DE"/>
          </a:p>
        </p:txBody>
      </p:sp>
      <p:sp>
        <p:nvSpPr>
          <p:cNvPr id="3" name="Textplatzhalter 2"/>
          <p:cNvSpPr>
            <a:spLocks noGrp="1"/>
          </p:cNvSpPr>
          <p:nvPr>
            <p:ph type="body" sz="quarter" idx="10"/>
          </p:nvPr>
        </p:nvSpPr>
        <p:spPr>
          <a:xfrm>
            <a:off x="335819" y="1816100"/>
            <a:ext cx="11523059" cy="3784600"/>
          </a:xfrm>
        </p:spPr>
        <p:txBody>
          <a:bodyPr/>
          <a:lstStyle/>
          <a:p>
            <a:pPr>
              <a:buFont typeface="Wingdings" panose="05000000000000000000" pitchFamily="2" charset="2"/>
              <a:buChar char="§"/>
            </a:pPr>
            <a:r>
              <a:rPr lang="de-DE" sz="2000" dirty="0" smtClean="0">
                <a:latin typeface="+mn-lt"/>
              </a:rPr>
              <a:t>Die Zahlenwerte der Noten für die Fächergruppen und das Fach Zahnmedizinische Propädeutik werden addiert und durch vier geteilt. Die Note wird bis auf die erste Stelle hinter dem Komma ohne Rundung errechnet:</a:t>
            </a:r>
          </a:p>
          <a:p>
            <a:pPr lvl="1"/>
            <a:r>
              <a:rPr lang="de-DE" sz="2000" dirty="0" smtClean="0">
                <a:latin typeface="+mn-lt"/>
              </a:rPr>
              <a:t> „sehr gut“ bei einem Zahlenwert bis 1,5</a:t>
            </a:r>
          </a:p>
          <a:p>
            <a:pPr lvl="1"/>
            <a:r>
              <a:rPr lang="de-DE" sz="2000" dirty="0" smtClean="0">
                <a:latin typeface="+mn-lt"/>
              </a:rPr>
              <a:t>„gut“ bei einem Zahlenwert von über 1,5 bis 2, 5</a:t>
            </a:r>
          </a:p>
          <a:p>
            <a:pPr lvl="1"/>
            <a:r>
              <a:rPr lang="de-DE" sz="2000" dirty="0" smtClean="0">
                <a:latin typeface="+mn-lt"/>
              </a:rPr>
              <a:t>„befriedigend“ bei einem Zahlenwert von über 2,5 bis 3,5</a:t>
            </a:r>
          </a:p>
          <a:p>
            <a:pPr lvl="1"/>
            <a:r>
              <a:rPr lang="de-DE" sz="2000" dirty="0" smtClean="0">
                <a:latin typeface="+mn-lt"/>
              </a:rPr>
              <a:t>„ausreichend“ bei einem Zahlenwert von über 3,5 bis 4,0</a:t>
            </a:r>
          </a:p>
          <a:p>
            <a:pPr lvl="1">
              <a:buFont typeface="Wingdings" panose="05000000000000000000" pitchFamily="2" charset="2"/>
              <a:buChar char="§"/>
            </a:pPr>
            <a:endParaRPr lang="de-DE" sz="2000" dirty="0">
              <a:latin typeface="+mn-lt"/>
            </a:endParaRPr>
          </a:p>
          <a:p>
            <a:pPr marL="457200" lvl="1" indent="0">
              <a:buNone/>
            </a:pPr>
            <a:r>
              <a:rPr lang="de-DE" sz="2000" dirty="0" smtClean="0">
                <a:latin typeface="+mn-lt"/>
              </a:rPr>
              <a:t>		Beispiel: 1,56 </a:t>
            </a:r>
            <a:r>
              <a:rPr lang="de-DE" sz="2000" dirty="0" smtClean="0">
                <a:latin typeface="+mn-lt"/>
                <a:sym typeface="Wingdings" panose="05000000000000000000" pitchFamily="2" charset="2"/>
              </a:rPr>
              <a:t> entspricht 1,5  Note 1</a:t>
            </a:r>
            <a:endParaRPr lang="de-DE" sz="2000" dirty="0" smtClean="0">
              <a:latin typeface="+mn-lt"/>
            </a:endParaRPr>
          </a:p>
          <a:p>
            <a:pPr>
              <a:buFont typeface="Wingdings" panose="05000000000000000000" pitchFamily="2" charset="2"/>
              <a:buChar char="§"/>
            </a:pPr>
            <a:r>
              <a:rPr lang="de-DE" sz="2000" dirty="0" smtClean="0">
                <a:latin typeface="+mn-lt"/>
              </a:rPr>
              <a:t>Das </a:t>
            </a:r>
            <a:r>
              <a:rPr lang="de-DE" sz="2000" dirty="0">
                <a:latin typeface="+mn-lt"/>
              </a:rPr>
              <a:t>Zeugnis wird Ihnen vom LPA zugesandt. In der Regel dauert dies mind. 3 Wochen. Aus diesem Grund erhält der Studiengangkoordinator eine Übersicht, welche Studierende mit dem Phantomjahr beginnen „dürfen“. Diese Übersicht erhalten auch die Modulkoordinator*innen.</a:t>
            </a:r>
          </a:p>
          <a:p>
            <a:endParaRPr lang="de-DE" dirty="0">
              <a:latin typeface="+mn-lt"/>
            </a:endParaRPr>
          </a:p>
        </p:txBody>
      </p:sp>
      <p:sp>
        <p:nvSpPr>
          <p:cNvPr id="4" name="Titel 3"/>
          <p:cNvSpPr>
            <a:spLocks noGrp="1"/>
          </p:cNvSpPr>
          <p:nvPr>
            <p:ph type="title"/>
          </p:nvPr>
        </p:nvSpPr>
        <p:spPr/>
        <p:txBody>
          <a:bodyPr/>
          <a:lstStyle/>
          <a:p>
            <a:r>
              <a:rPr lang="de-DE" dirty="0" smtClean="0"/>
              <a:t>Prüfung: Endnote</a:t>
            </a:r>
            <a:endParaRPr lang="de-DE" dirty="0"/>
          </a:p>
        </p:txBody>
      </p:sp>
    </p:spTree>
    <p:extLst>
      <p:ext uri="{BB962C8B-B14F-4D97-AF65-F5344CB8AC3E}">
        <p14:creationId xmlns:p14="http://schemas.microsoft.com/office/powerpoint/2010/main" val="25409790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D073DA2A-A564-4E80-BC4E-34F77612CD71}" type="slidenum">
              <a:rPr lang="de-DE" smtClean="0"/>
              <a:t>17</a:t>
            </a:fld>
            <a:endParaRPr lang="de-DE"/>
          </a:p>
        </p:txBody>
      </p:sp>
      <p:sp>
        <p:nvSpPr>
          <p:cNvPr id="3" name="Textplatzhalter 2"/>
          <p:cNvSpPr>
            <a:spLocks noGrp="1"/>
          </p:cNvSpPr>
          <p:nvPr>
            <p:ph type="body" sz="quarter" idx="10"/>
          </p:nvPr>
        </p:nvSpPr>
        <p:spPr/>
        <p:txBody>
          <a:bodyPr/>
          <a:lstStyle/>
          <a:p>
            <a:pPr marL="0" indent="0" algn="ctr">
              <a:buNone/>
            </a:pPr>
            <a:endParaRPr lang="de-DE" sz="5000" b="1" dirty="0" smtClean="0"/>
          </a:p>
          <a:p>
            <a:pPr marL="0" indent="0" algn="ctr">
              <a:buNone/>
            </a:pPr>
            <a:endParaRPr lang="de-DE" sz="5000" b="1" dirty="0"/>
          </a:p>
          <a:p>
            <a:pPr marL="0" indent="0" algn="ctr">
              <a:buNone/>
            </a:pPr>
            <a:r>
              <a:rPr lang="de-DE" sz="5000" b="1" spc="300" dirty="0" smtClean="0">
                <a:latin typeface="+mn-lt"/>
              </a:rPr>
              <a:t>Fragen?</a:t>
            </a:r>
            <a:endParaRPr lang="de-DE" sz="5000" b="1" spc="300" dirty="0">
              <a:latin typeface="+mn-lt"/>
            </a:endParaRPr>
          </a:p>
        </p:txBody>
      </p:sp>
      <p:sp>
        <p:nvSpPr>
          <p:cNvPr id="4" name="Titel 3"/>
          <p:cNvSpPr>
            <a:spLocks noGrp="1"/>
          </p:cNvSpPr>
          <p:nvPr>
            <p:ph type="title"/>
          </p:nvPr>
        </p:nvSpPr>
        <p:spPr/>
        <p:txBody>
          <a:bodyPr/>
          <a:lstStyle/>
          <a:p>
            <a:r>
              <a:rPr lang="de-DE" dirty="0" smtClean="0"/>
              <a:t>Abschluss</a:t>
            </a:r>
            <a:endParaRPr lang="de-DE" dirty="0"/>
          </a:p>
        </p:txBody>
      </p:sp>
    </p:spTree>
    <p:extLst>
      <p:ext uri="{BB962C8B-B14F-4D97-AF65-F5344CB8AC3E}">
        <p14:creationId xmlns:p14="http://schemas.microsoft.com/office/powerpoint/2010/main" val="7187591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759C4C0D-DB96-A21F-DDBA-097DAF7069D5}"/>
              </a:ext>
            </a:extLst>
          </p:cNvPr>
          <p:cNvSpPr>
            <a:spLocks noGrp="1"/>
          </p:cNvSpPr>
          <p:nvPr>
            <p:ph type="title"/>
          </p:nvPr>
        </p:nvSpPr>
        <p:spPr/>
        <p:txBody>
          <a:bodyPr/>
          <a:lstStyle/>
          <a:p>
            <a:r>
              <a:rPr lang="de-DE" dirty="0" smtClean="0"/>
              <a:t>Termine im Frühjahr / Herbst des Jahres</a:t>
            </a:r>
            <a:endParaRPr lang="de-DE" dirty="0"/>
          </a:p>
        </p:txBody>
      </p:sp>
      <p:sp>
        <p:nvSpPr>
          <p:cNvPr id="3" name="Foliennummernplatzhalter 2">
            <a:extLst>
              <a:ext uri="{FF2B5EF4-FFF2-40B4-BE49-F238E27FC236}">
                <a16:creationId xmlns:a16="http://schemas.microsoft.com/office/drawing/2014/main" id="{A4E83276-43A9-1C4A-E33D-9CB7A5A4D8F9}"/>
              </a:ext>
            </a:extLst>
          </p:cNvPr>
          <p:cNvSpPr>
            <a:spLocks noGrp="1"/>
          </p:cNvSpPr>
          <p:nvPr>
            <p:ph type="sldNum" sz="quarter" idx="4"/>
          </p:nvPr>
        </p:nvSpPr>
        <p:spPr/>
        <p:txBody>
          <a:bodyPr/>
          <a:lstStyle/>
          <a:p>
            <a:fld id="{D073DA2A-A564-4E80-BC4E-34F77612CD71}" type="slidenum">
              <a:rPr lang="de-DE" smtClean="0"/>
              <a:t>2</a:t>
            </a:fld>
            <a:endParaRPr lang="de-DE" dirty="0"/>
          </a:p>
        </p:txBody>
      </p:sp>
      <p:sp>
        <p:nvSpPr>
          <p:cNvPr id="5" name="Textplatzhalter 4">
            <a:extLst>
              <a:ext uri="{FF2B5EF4-FFF2-40B4-BE49-F238E27FC236}">
                <a16:creationId xmlns:a16="http://schemas.microsoft.com/office/drawing/2014/main" id="{50FE37BA-A9C8-CB00-322A-F231841C223B}"/>
              </a:ext>
            </a:extLst>
          </p:cNvPr>
          <p:cNvSpPr>
            <a:spLocks noGrp="1"/>
          </p:cNvSpPr>
          <p:nvPr>
            <p:ph type="body" sz="quarter" idx="10"/>
          </p:nvPr>
        </p:nvSpPr>
        <p:spPr>
          <a:xfrm>
            <a:off x="335819" y="1816099"/>
            <a:ext cx="11523059" cy="3784601"/>
          </a:xfrm>
        </p:spPr>
        <p:txBody>
          <a:bodyPr/>
          <a:lstStyle/>
          <a:p>
            <a:r>
              <a:rPr lang="de-DE" sz="2200" dirty="0" smtClean="0">
                <a:latin typeface="+mn-lt"/>
              </a:rPr>
              <a:t>Erster Abschnitt der Zahnärztlichen Prüfung (Z1) findet in der vorlesungsfreien Zeit statt.</a:t>
            </a:r>
            <a:endParaRPr lang="de-DE" sz="2200" baseline="30000" dirty="0" smtClean="0">
              <a:latin typeface="+mn-lt"/>
            </a:endParaRPr>
          </a:p>
          <a:p>
            <a:endParaRPr lang="de-DE" sz="2200" dirty="0" smtClean="0">
              <a:latin typeface="+mn-lt"/>
            </a:endParaRPr>
          </a:p>
          <a:p>
            <a:endParaRPr lang="de-DE" sz="2200" dirty="0">
              <a:latin typeface="+mn-lt"/>
            </a:endParaRPr>
          </a:p>
          <a:p>
            <a:pPr marL="0" indent="0">
              <a:buNone/>
            </a:pPr>
            <a:endParaRPr lang="de-DE" sz="2200" b="1" dirty="0">
              <a:latin typeface="+mn-lt"/>
            </a:endParaRPr>
          </a:p>
          <a:p>
            <a:r>
              <a:rPr lang="de-DE" sz="2200" dirty="0" smtClean="0">
                <a:latin typeface="+mn-lt"/>
              </a:rPr>
              <a:t>Die individuellen Prüfungstermine werden Ihnen mit Ihren Ladungen mitgeteilt.</a:t>
            </a:r>
          </a:p>
        </p:txBody>
      </p:sp>
    </p:spTree>
    <p:extLst>
      <p:ext uri="{BB962C8B-B14F-4D97-AF65-F5344CB8AC3E}">
        <p14:creationId xmlns:p14="http://schemas.microsoft.com/office/powerpoint/2010/main" val="2374347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ltLang="de-DE" dirty="0">
                <a:cs typeface="Times New Roman" panose="02020603050405020304" pitchFamily="18" charset="0"/>
              </a:rPr>
              <a:t>Gesetzliche Grundlage für die Durchführung der Prüfungen</a:t>
            </a:r>
            <a:endParaRPr lang="de-DE" dirty="0"/>
          </a:p>
        </p:txBody>
      </p:sp>
      <p:sp>
        <p:nvSpPr>
          <p:cNvPr id="3" name="Foliennummernplatzhalter 2"/>
          <p:cNvSpPr>
            <a:spLocks noGrp="1"/>
          </p:cNvSpPr>
          <p:nvPr>
            <p:ph type="sldNum" sz="quarter" idx="4"/>
          </p:nvPr>
        </p:nvSpPr>
        <p:spPr/>
        <p:txBody>
          <a:bodyPr/>
          <a:lstStyle/>
          <a:p>
            <a:fld id="{D073DA2A-A564-4E80-BC4E-34F77612CD71}" type="slidenum">
              <a:rPr lang="de-DE" smtClean="0"/>
              <a:t>3</a:t>
            </a:fld>
            <a:endParaRPr lang="de-DE" dirty="0"/>
          </a:p>
        </p:txBody>
      </p:sp>
      <p:sp>
        <p:nvSpPr>
          <p:cNvPr id="4" name="Textplatzhalter 3"/>
          <p:cNvSpPr>
            <a:spLocks noGrp="1"/>
          </p:cNvSpPr>
          <p:nvPr>
            <p:ph type="body" sz="quarter" idx="10"/>
          </p:nvPr>
        </p:nvSpPr>
        <p:spPr/>
        <p:txBody>
          <a:bodyPr/>
          <a:lstStyle/>
          <a:p>
            <a:pPr marL="0" indent="0" algn="ctr">
              <a:buNone/>
              <a:defRPr/>
            </a:pPr>
            <a:r>
              <a:rPr lang="de-DE" altLang="de-DE" sz="2400" dirty="0">
                <a:cs typeface="Times New Roman" panose="02020603050405020304" pitchFamily="18" charset="0"/>
              </a:rPr>
              <a:t>Approbationsordnung für Zahnärzte und Zahnärztinnen (</a:t>
            </a:r>
            <a:r>
              <a:rPr lang="de-DE" altLang="de-DE" sz="2400" dirty="0" err="1">
                <a:cs typeface="Times New Roman" panose="02020603050405020304" pitchFamily="18" charset="0"/>
              </a:rPr>
              <a:t>ZApprO</a:t>
            </a:r>
            <a:r>
              <a:rPr lang="de-DE" altLang="de-DE" sz="2400" dirty="0">
                <a:cs typeface="Times New Roman" panose="02020603050405020304" pitchFamily="18" charset="0"/>
              </a:rPr>
              <a:t>) vom 08.07.2019, zuletzt geändert am 21.11.2024</a:t>
            </a:r>
          </a:p>
          <a:p>
            <a:pPr algn="ctr">
              <a:buNone/>
              <a:defRPr/>
            </a:pPr>
            <a:r>
              <a:rPr lang="de-DE" altLang="de-DE" sz="2400" dirty="0">
                <a:cs typeface="Times New Roman" panose="02020603050405020304" pitchFamily="18" charset="0"/>
              </a:rPr>
              <a:t>§§ 17 – 27 und §§ 42 - 57</a:t>
            </a:r>
          </a:p>
          <a:p>
            <a:pPr algn="ctr">
              <a:buNone/>
              <a:defRPr/>
            </a:pPr>
            <a:r>
              <a:rPr lang="de-DE" altLang="de-DE" sz="2400" dirty="0">
                <a:cs typeface="Times New Roman" panose="02020603050405020304" pitchFamily="18" charset="0"/>
              </a:rPr>
              <a:t>(allgemeine Prüfungsbestimmungen)</a:t>
            </a:r>
          </a:p>
          <a:p>
            <a:endParaRPr lang="de-DE" sz="2200" dirty="0" smtClean="0">
              <a:latin typeface="+mn-lt"/>
            </a:endParaRPr>
          </a:p>
        </p:txBody>
      </p:sp>
    </p:spTree>
    <p:extLst>
      <p:ext uri="{BB962C8B-B14F-4D97-AF65-F5344CB8AC3E}">
        <p14:creationId xmlns:p14="http://schemas.microsoft.com/office/powerpoint/2010/main" val="3709465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4"/>
          </p:nvPr>
        </p:nvSpPr>
        <p:spPr/>
        <p:txBody>
          <a:bodyPr/>
          <a:lstStyle/>
          <a:p>
            <a:fld id="{D073DA2A-A564-4E80-BC4E-34F77612CD71}" type="slidenum">
              <a:rPr lang="de-DE" smtClean="0"/>
              <a:t>4</a:t>
            </a:fld>
            <a:endParaRPr lang="de-DE" dirty="0"/>
          </a:p>
        </p:txBody>
      </p:sp>
      <p:sp>
        <p:nvSpPr>
          <p:cNvPr id="6" name="Textplatzhalter 5"/>
          <p:cNvSpPr>
            <a:spLocks noGrp="1"/>
          </p:cNvSpPr>
          <p:nvPr>
            <p:ph type="body" sz="quarter" idx="10"/>
          </p:nvPr>
        </p:nvSpPr>
        <p:spPr/>
        <p:txBody>
          <a:bodyPr/>
          <a:lstStyle/>
          <a:p>
            <a:pPr>
              <a:buFont typeface="Wingdings" panose="05000000000000000000" pitchFamily="2" charset="2"/>
              <a:buChar char="§"/>
            </a:pPr>
            <a:endParaRPr lang="de-DE" sz="2200" dirty="0" smtClean="0">
              <a:latin typeface="+mn-lt"/>
            </a:endParaRPr>
          </a:p>
          <a:p>
            <a:pPr>
              <a:buFont typeface="Wingdings" panose="05000000000000000000" pitchFamily="2" charset="2"/>
              <a:buChar char="§"/>
            </a:pPr>
            <a:r>
              <a:rPr lang="de-DE" sz="2200" dirty="0" smtClean="0">
                <a:latin typeface="+mn-lt"/>
              </a:rPr>
              <a:t>Anmeldung erfolgt beim Niedersächsischen Zweckverband zur Approbationserteilung (NiZzA)</a:t>
            </a:r>
          </a:p>
          <a:p>
            <a:pPr marL="0" indent="0" algn="ctr">
              <a:buNone/>
            </a:pPr>
            <a:r>
              <a:rPr lang="de-DE" sz="2200" dirty="0" smtClean="0">
                <a:latin typeface="+mn-lt"/>
              </a:rPr>
              <a:t>Landesprüfungsamt (LPA)</a:t>
            </a:r>
          </a:p>
          <a:p>
            <a:pPr marL="0" indent="0" algn="ctr">
              <a:buNone/>
            </a:pPr>
            <a:r>
              <a:rPr lang="de-DE" sz="2200" dirty="0" smtClean="0">
                <a:latin typeface="+mn-lt"/>
              </a:rPr>
              <a:t>Postfach 44 66</a:t>
            </a:r>
          </a:p>
          <a:p>
            <a:pPr marL="0" indent="0" algn="ctr">
              <a:buNone/>
            </a:pPr>
            <a:r>
              <a:rPr lang="de-DE" sz="2200" dirty="0" smtClean="0">
                <a:latin typeface="+mn-lt"/>
              </a:rPr>
              <a:t>30044 </a:t>
            </a:r>
            <a:r>
              <a:rPr lang="de-DE" sz="2200" dirty="0">
                <a:latin typeface="+mn-lt"/>
              </a:rPr>
              <a:t>H</a:t>
            </a:r>
            <a:r>
              <a:rPr lang="de-DE" sz="2200" dirty="0" smtClean="0">
                <a:latin typeface="+mn-lt"/>
              </a:rPr>
              <a:t>annover</a:t>
            </a:r>
          </a:p>
          <a:p>
            <a:pPr marL="0" indent="0">
              <a:buNone/>
            </a:pPr>
            <a:r>
              <a:rPr lang="de-DE" sz="2200" dirty="0" smtClean="0">
                <a:latin typeface="+mn-lt"/>
              </a:rPr>
              <a:t>			</a:t>
            </a:r>
          </a:p>
          <a:p>
            <a:pPr>
              <a:buFont typeface="Wingdings" panose="05000000000000000000" pitchFamily="2" charset="2"/>
              <a:buChar char="§"/>
            </a:pPr>
            <a:r>
              <a:rPr lang="de-DE" sz="2200" b="1" dirty="0" smtClean="0">
                <a:latin typeface="+mn-lt"/>
              </a:rPr>
              <a:t>Eingang der Anmeldungen</a:t>
            </a:r>
            <a:r>
              <a:rPr lang="de-DE" sz="2200" dirty="0" smtClean="0">
                <a:latin typeface="+mn-lt"/>
              </a:rPr>
              <a:t> beim LPA bis </a:t>
            </a:r>
            <a:r>
              <a:rPr lang="de-DE" sz="2200" b="1" dirty="0" smtClean="0">
                <a:latin typeface="+mn-lt"/>
              </a:rPr>
              <a:t>10. </a:t>
            </a:r>
            <a:r>
              <a:rPr lang="de-DE" sz="2200" b="1" smtClean="0">
                <a:latin typeface="+mn-lt"/>
              </a:rPr>
              <a:t>Juni</a:t>
            </a:r>
            <a:r>
              <a:rPr lang="de-DE" sz="2200" smtClean="0">
                <a:latin typeface="+mn-lt"/>
              </a:rPr>
              <a:t>  </a:t>
            </a:r>
            <a:r>
              <a:rPr lang="de-DE" sz="2200" dirty="0" smtClean="0">
                <a:latin typeface="+mn-lt"/>
              </a:rPr>
              <a:t>(Prüfungen nach dem </a:t>
            </a:r>
            <a:r>
              <a:rPr lang="de-DE" sz="2200" dirty="0" err="1" smtClean="0">
                <a:latin typeface="+mn-lt"/>
              </a:rPr>
              <a:t>SoSe</a:t>
            </a:r>
            <a:r>
              <a:rPr lang="de-DE" sz="2200" dirty="0" smtClean="0">
                <a:latin typeface="+mn-lt"/>
              </a:rPr>
              <a:t>) und </a:t>
            </a:r>
            <a:r>
              <a:rPr lang="de-DE" sz="2200" b="1" dirty="0" smtClean="0">
                <a:latin typeface="+mn-lt"/>
              </a:rPr>
              <a:t>10. Januar</a:t>
            </a:r>
            <a:r>
              <a:rPr lang="de-DE" sz="2200" dirty="0" smtClean="0">
                <a:latin typeface="+mn-lt"/>
              </a:rPr>
              <a:t> (Prüfungen nach dem </a:t>
            </a:r>
            <a:r>
              <a:rPr lang="de-DE" sz="2200" dirty="0" err="1" smtClean="0">
                <a:latin typeface="+mn-lt"/>
              </a:rPr>
              <a:t>WiSe</a:t>
            </a:r>
            <a:r>
              <a:rPr lang="de-DE" sz="2200" dirty="0" smtClean="0">
                <a:latin typeface="+mn-lt"/>
              </a:rPr>
              <a:t>)</a:t>
            </a:r>
            <a:endParaRPr lang="de-DE" sz="2400" baseline="30000" dirty="0" smtClean="0"/>
          </a:p>
          <a:p>
            <a:pPr>
              <a:buFont typeface="Wingdings" panose="05000000000000000000" pitchFamily="2" charset="2"/>
              <a:buChar char="§"/>
            </a:pPr>
            <a:endParaRPr lang="de-DE" sz="2400" baseline="30000" dirty="0">
              <a:latin typeface="+mn-lt"/>
            </a:endParaRPr>
          </a:p>
          <a:p>
            <a:pPr marL="0" indent="0">
              <a:buNone/>
            </a:pPr>
            <a:r>
              <a:rPr lang="de-DE" sz="2200" u="sng" dirty="0">
                <a:latin typeface="+mn-lt"/>
              </a:rPr>
              <a:t>(Ausschlussfrist</a:t>
            </a:r>
            <a:r>
              <a:rPr lang="de-DE" sz="2200" dirty="0">
                <a:latin typeface="+mn-lt"/>
              </a:rPr>
              <a:t>, Nachreichfrist nur für die Unterlagen Nr. </a:t>
            </a:r>
            <a:r>
              <a:rPr lang="de-DE" sz="2200" dirty="0" smtClean="0">
                <a:latin typeface="+mn-lt"/>
              </a:rPr>
              <a:t>4 </a:t>
            </a:r>
            <a:r>
              <a:rPr lang="de-DE" sz="2200" dirty="0">
                <a:latin typeface="+mn-lt"/>
              </a:rPr>
              <a:t>und </a:t>
            </a:r>
            <a:r>
              <a:rPr lang="de-DE" sz="2200" dirty="0" smtClean="0">
                <a:latin typeface="+mn-lt"/>
              </a:rPr>
              <a:t>5).</a:t>
            </a:r>
            <a:endParaRPr lang="de-DE" sz="2200" dirty="0">
              <a:latin typeface="+mn-lt"/>
            </a:endParaRPr>
          </a:p>
          <a:p>
            <a:pPr marL="0" indent="0">
              <a:buNone/>
            </a:pPr>
            <a:r>
              <a:rPr lang="de-DE" sz="2200" dirty="0">
                <a:latin typeface="+mn-lt"/>
              </a:rPr>
              <a:t>Weitere Informationen erhalten Sie mit der Bekanntmachung, welche auf der Homepage veröffentlicht wird.</a:t>
            </a:r>
          </a:p>
          <a:p>
            <a:pPr>
              <a:buFont typeface="Wingdings" panose="05000000000000000000" pitchFamily="2" charset="2"/>
              <a:buChar char="§"/>
            </a:pPr>
            <a:endParaRPr lang="de-DE" sz="2200" dirty="0">
              <a:latin typeface="+mn-lt"/>
            </a:endParaRPr>
          </a:p>
          <a:p>
            <a:pPr marL="0" indent="0">
              <a:buNone/>
            </a:pPr>
            <a:endParaRPr lang="de-DE" sz="2200" dirty="0">
              <a:latin typeface="+mn-lt"/>
            </a:endParaRPr>
          </a:p>
        </p:txBody>
      </p:sp>
      <p:sp>
        <p:nvSpPr>
          <p:cNvPr id="5" name="Titel 4"/>
          <p:cNvSpPr>
            <a:spLocks noGrp="1"/>
          </p:cNvSpPr>
          <p:nvPr>
            <p:ph type="title"/>
          </p:nvPr>
        </p:nvSpPr>
        <p:spPr/>
        <p:txBody>
          <a:bodyPr/>
          <a:lstStyle/>
          <a:p>
            <a:r>
              <a:rPr lang="de-DE" dirty="0" smtClean="0"/>
              <a:t>Anmeldung beim LPA: Allgemeines</a:t>
            </a:r>
            <a:endParaRPr lang="de-DE" dirty="0"/>
          </a:p>
        </p:txBody>
      </p:sp>
    </p:spTree>
    <p:extLst>
      <p:ext uri="{BB962C8B-B14F-4D97-AF65-F5344CB8AC3E}">
        <p14:creationId xmlns:p14="http://schemas.microsoft.com/office/powerpoint/2010/main" val="1267110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4"/>
          </p:nvPr>
        </p:nvSpPr>
        <p:spPr/>
        <p:txBody>
          <a:bodyPr/>
          <a:lstStyle/>
          <a:p>
            <a:fld id="{D073DA2A-A564-4E80-BC4E-34F77612CD71}" type="slidenum">
              <a:rPr lang="de-DE" smtClean="0"/>
              <a:t>5</a:t>
            </a:fld>
            <a:endParaRPr lang="de-DE" dirty="0"/>
          </a:p>
        </p:txBody>
      </p:sp>
      <p:sp>
        <p:nvSpPr>
          <p:cNvPr id="6" name="Textplatzhalter 5"/>
          <p:cNvSpPr>
            <a:spLocks noGrp="1"/>
          </p:cNvSpPr>
          <p:nvPr>
            <p:ph type="body" sz="quarter" idx="10"/>
          </p:nvPr>
        </p:nvSpPr>
        <p:spPr>
          <a:xfrm>
            <a:off x="335819" y="1816100"/>
            <a:ext cx="11523059" cy="3768271"/>
          </a:xfrm>
        </p:spPr>
        <p:txBody>
          <a:bodyPr/>
          <a:lstStyle/>
          <a:p>
            <a:pPr lvl="1">
              <a:buFont typeface="+mj-lt"/>
              <a:buAutoNum type="arabicPeriod"/>
            </a:pPr>
            <a:r>
              <a:rPr lang="de-DE" sz="2200" dirty="0" smtClean="0">
                <a:latin typeface="+mn-lt"/>
              </a:rPr>
              <a:t>Antragsformular</a:t>
            </a:r>
          </a:p>
          <a:p>
            <a:pPr lvl="1">
              <a:buFont typeface="+mj-lt"/>
              <a:buAutoNum type="arabicPeriod"/>
            </a:pPr>
            <a:r>
              <a:rPr lang="de-DE" sz="2200" dirty="0" smtClean="0">
                <a:latin typeface="+mn-lt"/>
              </a:rPr>
              <a:t>gültiger Personalausweis (</a:t>
            </a:r>
            <a:r>
              <a:rPr lang="de-DE" sz="2200" smtClean="0">
                <a:latin typeface="+mn-lt"/>
              </a:rPr>
              <a:t>einfache Kopie)</a:t>
            </a:r>
            <a:endParaRPr lang="de-DE" sz="2200" dirty="0" smtClean="0">
              <a:latin typeface="+mn-lt"/>
            </a:endParaRPr>
          </a:p>
          <a:p>
            <a:pPr lvl="1">
              <a:buFont typeface="+mj-lt"/>
              <a:buAutoNum type="arabicPeriod"/>
            </a:pPr>
            <a:r>
              <a:rPr lang="de-DE" sz="2200" dirty="0" smtClean="0">
                <a:latin typeface="+mn-lt"/>
              </a:rPr>
              <a:t>Nachweis der Hochschulzugangsberechtigung (bei Zeugnissen aus dem Ausland: zusätzlich Anerkennungsbescheid der nach Landesrecht zuständigen Stelle)</a:t>
            </a:r>
          </a:p>
          <a:p>
            <a:pPr lvl="1">
              <a:buFont typeface="+mj-lt"/>
              <a:buAutoNum type="arabicPeriod"/>
            </a:pPr>
            <a:r>
              <a:rPr lang="de-DE" sz="2200" dirty="0" smtClean="0">
                <a:solidFill>
                  <a:srgbClr val="FF0000"/>
                </a:solidFill>
                <a:latin typeface="+mn-lt"/>
              </a:rPr>
              <a:t>Unterlagen zum Nachweis der Studienzeiten/Studienverlaufsbescheinigung</a:t>
            </a:r>
          </a:p>
          <a:p>
            <a:pPr lvl="1">
              <a:buFont typeface="+mj-lt"/>
              <a:buAutoNum type="arabicPeriod"/>
            </a:pPr>
            <a:r>
              <a:rPr lang="de-DE" sz="2200" dirty="0" smtClean="0">
                <a:solidFill>
                  <a:srgbClr val="FF0000"/>
                </a:solidFill>
                <a:latin typeface="+mn-lt"/>
              </a:rPr>
              <a:t>Sammelbescheinigung (wird durch Studiendekanat erstellt und direkt ans LPA versendet)</a:t>
            </a:r>
          </a:p>
          <a:p>
            <a:pPr lvl="1">
              <a:buFont typeface="+mj-lt"/>
              <a:buAutoNum type="arabicPeriod"/>
            </a:pPr>
            <a:r>
              <a:rPr lang="de-DE" sz="2200" dirty="0" smtClean="0">
                <a:latin typeface="+mn-lt"/>
              </a:rPr>
              <a:t>Nachweis über Ausbildung in Erster Hilfe</a:t>
            </a:r>
          </a:p>
          <a:p>
            <a:pPr lvl="1">
              <a:buFont typeface="+mj-lt"/>
              <a:buAutoNum type="arabicPeriod"/>
            </a:pPr>
            <a:r>
              <a:rPr lang="de-DE" sz="2200" dirty="0" smtClean="0">
                <a:latin typeface="+mn-lt"/>
              </a:rPr>
              <a:t>Nachweis über Ableistung des einmonatigen Pflegedienstes</a:t>
            </a:r>
          </a:p>
          <a:p>
            <a:pPr lvl="1">
              <a:buFont typeface="+mj-lt"/>
              <a:buAutoNum type="arabicPeriod"/>
            </a:pPr>
            <a:endParaRPr lang="de-DE" sz="2200" dirty="0">
              <a:latin typeface="+mn-lt"/>
            </a:endParaRPr>
          </a:p>
          <a:p>
            <a:pPr marL="457200" lvl="1" indent="0">
              <a:buNone/>
            </a:pPr>
            <a:r>
              <a:rPr lang="de-DE" sz="2200" dirty="0" smtClean="0">
                <a:latin typeface="+mn-lt"/>
              </a:rPr>
              <a:t>Antragsunterlagen sind im Original / beglaubigte Kopie einzureichen!</a:t>
            </a:r>
            <a:endParaRPr lang="de-DE" sz="2200" dirty="0">
              <a:latin typeface="+mn-lt"/>
            </a:endParaRPr>
          </a:p>
        </p:txBody>
      </p:sp>
      <p:sp>
        <p:nvSpPr>
          <p:cNvPr id="5" name="Titel 4"/>
          <p:cNvSpPr>
            <a:spLocks noGrp="1"/>
          </p:cNvSpPr>
          <p:nvPr>
            <p:ph type="title"/>
          </p:nvPr>
        </p:nvSpPr>
        <p:spPr/>
        <p:txBody>
          <a:bodyPr/>
          <a:lstStyle/>
          <a:p>
            <a:r>
              <a:rPr lang="de-DE" dirty="0" smtClean="0"/>
              <a:t>Welche Formulare benötigt das LPA?</a:t>
            </a:r>
            <a:endParaRPr lang="de-DE" baseline="30000" dirty="0"/>
          </a:p>
        </p:txBody>
      </p:sp>
      <p:sp>
        <p:nvSpPr>
          <p:cNvPr id="2" name="Textfeld 1"/>
          <p:cNvSpPr txBox="1"/>
          <p:nvPr/>
        </p:nvSpPr>
        <p:spPr>
          <a:xfrm>
            <a:off x="5045825" y="5885411"/>
            <a:ext cx="4289368" cy="646331"/>
          </a:xfrm>
          <a:prstGeom prst="rect">
            <a:avLst/>
          </a:prstGeom>
          <a:noFill/>
        </p:spPr>
        <p:txBody>
          <a:bodyPr wrap="square" rtlCol="0">
            <a:spAutoFit/>
          </a:bodyPr>
          <a:lstStyle/>
          <a:p>
            <a:pPr algn="l"/>
            <a:r>
              <a:rPr kumimoji="0" lang="de-DE" sz="1800" b="0" i="0" u="none" strike="noStrike" kern="1200" cap="none" spc="0" normalizeH="0" baseline="0" noProof="0" dirty="0" smtClean="0">
                <a:ln>
                  <a:noFill/>
                </a:ln>
                <a:solidFill>
                  <a:prstClr val="black"/>
                </a:solidFill>
                <a:effectLst/>
                <a:uLnTx/>
                <a:uFillTx/>
                <a:latin typeface="Calibri Light" panose="020F0302020204030204"/>
                <a:ea typeface="+mn-ea"/>
                <a:cs typeface="+mn-cs"/>
              </a:rPr>
              <a:t>Bei Fragen über die Gültigkeit wenden Sie sich</a:t>
            </a:r>
            <a:r>
              <a:rPr kumimoji="0" lang="de-DE" sz="1800" b="0" i="0" u="none" strike="noStrike" kern="1200" cap="none" spc="0" normalizeH="0" noProof="0" dirty="0" smtClean="0">
                <a:ln>
                  <a:noFill/>
                </a:ln>
                <a:solidFill>
                  <a:prstClr val="black"/>
                </a:solidFill>
                <a:effectLst/>
                <a:uLnTx/>
                <a:uFillTx/>
                <a:latin typeface="Calibri Light" panose="020F0302020204030204"/>
                <a:ea typeface="+mn-ea"/>
                <a:cs typeface="+mn-cs"/>
              </a:rPr>
              <a:t> bitte ans LPA!</a:t>
            </a:r>
            <a:endParaRPr kumimoji="0" lang="de-DE" sz="1800" b="0" i="0" u="none" strike="noStrike" kern="1200" cap="none" spc="0" normalizeH="0" baseline="0" noProof="0" dirty="0" smtClean="0">
              <a:ln>
                <a:noFill/>
              </a:ln>
              <a:solidFill>
                <a:prstClr val="black"/>
              </a:solidFill>
              <a:effectLst/>
              <a:uLnTx/>
              <a:uFillTx/>
              <a:latin typeface="Calibri Light" panose="020F0302020204030204"/>
              <a:ea typeface="+mn-ea"/>
              <a:cs typeface="+mn-cs"/>
            </a:endParaRPr>
          </a:p>
        </p:txBody>
      </p:sp>
    </p:spTree>
    <p:extLst>
      <p:ext uri="{BB962C8B-B14F-4D97-AF65-F5344CB8AC3E}">
        <p14:creationId xmlns:p14="http://schemas.microsoft.com/office/powerpoint/2010/main" val="410178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D073DA2A-A564-4E80-BC4E-34F77612CD71}" type="slidenum">
              <a:rPr lang="de-DE" smtClean="0"/>
              <a:t>6</a:t>
            </a:fld>
            <a:endParaRPr lang="de-DE"/>
          </a:p>
        </p:txBody>
      </p:sp>
      <p:sp>
        <p:nvSpPr>
          <p:cNvPr id="3" name="Textplatzhalter 2"/>
          <p:cNvSpPr>
            <a:spLocks noGrp="1"/>
          </p:cNvSpPr>
          <p:nvPr>
            <p:ph type="body" sz="quarter" idx="10"/>
          </p:nvPr>
        </p:nvSpPr>
        <p:spPr>
          <a:xfrm>
            <a:off x="335819" y="1816100"/>
            <a:ext cx="11523059" cy="3973096"/>
          </a:xfrm>
        </p:spPr>
        <p:txBody>
          <a:bodyPr/>
          <a:lstStyle/>
          <a:p>
            <a:pPr>
              <a:buFont typeface="Wingdings" panose="05000000000000000000" pitchFamily="2" charset="2"/>
              <a:buChar char="§"/>
            </a:pPr>
            <a:endParaRPr lang="de-DE" sz="2000" dirty="0" smtClean="0">
              <a:latin typeface="+mn-lt"/>
            </a:endParaRPr>
          </a:p>
          <a:p>
            <a:pPr>
              <a:buFont typeface="Wingdings" panose="05000000000000000000" pitchFamily="2" charset="2"/>
              <a:buChar char="§"/>
            </a:pPr>
            <a:r>
              <a:rPr lang="de-DE" sz="2000" dirty="0" smtClean="0">
                <a:latin typeface="+mn-lt"/>
              </a:rPr>
              <a:t>Erste Hilfe soll durch Theorie und Praxis ein gründliches Wissen vermitteln.</a:t>
            </a:r>
          </a:p>
          <a:p>
            <a:pPr>
              <a:buFont typeface="Wingdings" panose="05000000000000000000" pitchFamily="2" charset="2"/>
              <a:buChar char="§"/>
            </a:pPr>
            <a:r>
              <a:rPr lang="de-DE" sz="2000" dirty="0">
                <a:latin typeface="+mn-lt"/>
              </a:rPr>
              <a:t>Folgende Nachweise/Bescheinigungen können anerkannt werden (Beispiele</a:t>
            </a:r>
            <a:r>
              <a:rPr lang="de-DE" sz="2000" dirty="0" smtClean="0">
                <a:latin typeface="+mn-lt"/>
              </a:rPr>
              <a:t>):</a:t>
            </a:r>
            <a:endParaRPr lang="de-DE" sz="2000" dirty="0">
              <a:latin typeface="+mn-lt"/>
            </a:endParaRPr>
          </a:p>
          <a:p>
            <a:pPr lvl="1"/>
            <a:r>
              <a:rPr lang="de-DE" sz="2000" dirty="0">
                <a:latin typeface="+mn-lt"/>
              </a:rPr>
              <a:t>Bescheinigungen des ASB, DRK, </a:t>
            </a:r>
            <a:r>
              <a:rPr lang="de-DE" sz="2000" dirty="0" smtClean="0">
                <a:latin typeface="+mn-lt"/>
              </a:rPr>
              <a:t>etc.</a:t>
            </a:r>
          </a:p>
          <a:p>
            <a:pPr lvl="1"/>
            <a:r>
              <a:rPr lang="de-DE" sz="2000" dirty="0" smtClean="0">
                <a:latin typeface="+mn-lt"/>
              </a:rPr>
              <a:t>Abgeschlossene </a:t>
            </a:r>
            <a:r>
              <a:rPr lang="de-DE" sz="2000" dirty="0">
                <a:latin typeface="+mn-lt"/>
              </a:rPr>
              <a:t>Ausbildung </a:t>
            </a:r>
            <a:r>
              <a:rPr lang="de-DE" sz="2000" dirty="0" smtClean="0">
                <a:latin typeface="+mn-lt"/>
              </a:rPr>
              <a:t>im </a:t>
            </a:r>
            <a:r>
              <a:rPr lang="de-DE" sz="2000" dirty="0">
                <a:latin typeface="+mn-lt"/>
              </a:rPr>
              <a:t>Gesundheitswesen </a:t>
            </a:r>
            <a:r>
              <a:rPr lang="de-DE" sz="2000" dirty="0" smtClean="0">
                <a:latin typeface="+mn-lt"/>
              </a:rPr>
              <a:t>(wie </a:t>
            </a:r>
            <a:r>
              <a:rPr lang="de-DE" sz="2000" dirty="0">
                <a:latin typeface="+mn-lt"/>
              </a:rPr>
              <a:t>MFA, ZFA, </a:t>
            </a:r>
            <a:r>
              <a:rPr lang="de-DE" sz="2000" dirty="0" smtClean="0">
                <a:latin typeface="+mn-lt"/>
              </a:rPr>
              <a:t>Rettungssanitäter*in, </a:t>
            </a:r>
            <a:r>
              <a:rPr lang="de-DE" sz="2000" dirty="0">
                <a:latin typeface="+mn-lt"/>
              </a:rPr>
              <a:t>Pflegediensthelfer*in, </a:t>
            </a:r>
            <a:r>
              <a:rPr lang="de-DE" sz="2000" dirty="0" smtClean="0">
                <a:latin typeface="+mn-lt"/>
              </a:rPr>
              <a:t>Schwesternhelferin, etc.)</a:t>
            </a:r>
            <a:endParaRPr lang="de-DE" sz="2000" dirty="0">
              <a:latin typeface="+mn-lt"/>
            </a:endParaRPr>
          </a:p>
          <a:p>
            <a:pPr>
              <a:buFont typeface="Wingdings" panose="05000000000000000000" pitchFamily="2" charset="2"/>
              <a:buChar char="§"/>
            </a:pPr>
            <a:r>
              <a:rPr lang="de-DE" sz="2000" dirty="0" smtClean="0">
                <a:latin typeface="+mn-lt"/>
              </a:rPr>
              <a:t>Vergleichbare Bescheinigung.</a:t>
            </a:r>
            <a:endParaRPr lang="de-DE" sz="2000" dirty="0">
              <a:latin typeface="+mn-lt"/>
            </a:endParaRPr>
          </a:p>
          <a:p>
            <a:pPr>
              <a:buFont typeface="Wingdings" panose="05000000000000000000" pitchFamily="2" charset="2"/>
              <a:buChar char="§"/>
            </a:pPr>
            <a:r>
              <a:rPr lang="de-DE" sz="2000" b="1" dirty="0">
                <a:latin typeface="+mn-lt"/>
              </a:rPr>
              <a:t>Nachweis darf bei Antragsstellung (Z1) nicht älter als drei Jahre </a:t>
            </a:r>
            <a:r>
              <a:rPr lang="de-DE" sz="2000" b="1" dirty="0" smtClean="0">
                <a:latin typeface="+mn-lt"/>
              </a:rPr>
              <a:t>sein.</a:t>
            </a:r>
            <a:endParaRPr lang="de-DE" sz="2000" b="1" dirty="0">
              <a:latin typeface="+mn-lt"/>
            </a:endParaRPr>
          </a:p>
          <a:p>
            <a:pPr marL="0" indent="0">
              <a:buNone/>
            </a:pPr>
            <a:endParaRPr lang="de-DE" sz="2000" dirty="0" smtClean="0"/>
          </a:p>
        </p:txBody>
      </p:sp>
      <p:sp>
        <p:nvSpPr>
          <p:cNvPr id="4" name="Titel 3"/>
          <p:cNvSpPr>
            <a:spLocks noGrp="1"/>
          </p:cNvSpPr>
          <p:nvPr>
            <p:ph type="title"/>
          </p:nvPr>
        </p:nvSpPr>
        <p:spPr/>
        <p:txBody>
          <a:bodyPr/>
          <a:lstStyle/>
          <a:p>
            <a:r>
              <a:rPr lang="de-DE" dirty="0" smtClean="0"/>
              <a:t>Nachweis über Ausbildung in Erster Hilfe</a:t>
            </a:r>
            <a:endParaRPr lang="de-DE" baseline="30000" dirty="0"/>
          </a:p>
        </p:txBody>
      </p:sp>
    </p:spTree>
    <p:extLst>
      <p:ext uri="{BB962C8B-B14F-4D97-AF65-F5344CB8AC3E}">
        <p14:creationId xmlns:p14="http://schemas.microsoft.com/office/powerpoint/2010/main" val="1675268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D073DA2A-A564-4E80-BC4E-34F77612CD71}" type="slidenum">
              <a:rPr lang="de-DE" smtClean="0"/>
              <a:t>7</a:t>
            </a:fld>
            <a:endParaRPr lang="de-DE"/>
          </a:p>
        </p:txBody>
      </p:sp>
      <p:sp>
        <p:nvSpPr>
          <p:cNvPr id="3" name="Textplatzhalter 2"/>
          <p:cNvSpPr>
            <a:spLocks noGrp="1"/>
          </p:cNvSpPr>
          <p:nvPr>
            <p:ph type="body" sz="quarter" idx="10"/>
          </p:nvPr>
        </p:nvSpPr>
        <p:spPr>
          <a:xfrm>
            <a:off x="335819" y="1690007"/>
            <a:ext cx="11523059" cy="3910693"/>
          </a:xfrm>
        </p:spPr>
        <p:txBody>
          <a:bodyPr/>
          <a:lstStyle/>
          <a:p>
            <a:pPr marL="0" indent="0">
              <a:buNone/>
            </a:pPr>
            <a:r>
              <a:rPr lang="de-DE" dirty="0" smtClean="0">
                <a:latin typeface="+mn-lt"/>
              </a:rPr>
              <a:t>Zweck besteht darin, den Betrieb &amp; Organisation eines Krankenhauses kennenzulernen sowie übliche Tätigkeiten der Pflege zu kennen.</a:t>
            </a:r>
          </a:p>
          <a:p>
            <a:pPr marL="0" indent="0">
              <a:buNone/>
            </a:pPr>
            <a:endParaRPr lang="de-DE" dirty="0" smtClean="0">
              <a:latin typeface="+mn-lt"/>
            </a:endParaRPr>
          </a:p>
          <a:p>
            <a:pPr>
              <a:buFont typeface="Wingdings" panose="05000000000000000000" pitchFamily="2" charset="2"/>
              <a:buChar char="§"/>
            </a:pPr>
            <a:r>
              <a:rPr lang="de-DE" b="1" dirty="0" smtClean="0">
                <a:latin typeface="+mn-lt"/>
              </a:rPr>
              <a:t>Dauer</a:t>
            </a:r>
            <a:r>
              <a:rPr lang="de-DE" dirty="0" smtClean="0">
                <a:latin typeface="+mn-lt"/>
              </a:rPr>
              <a:t>: 1 Monat (= 30 Tage am Stück).</a:t>
            </a:r>
          </a:p>
          <a:p>
            <a:pPr>
              <a:buFont typeface="Wingdings" panose="05000000000000000000" pitchFamily="2" charset="2"/>
              <a:buChar char="§"/>
            </a:pPr>
            <a:r>
              <a:rPr lang="de-DE" b="1" dirty="0" smtClean="0">
                <a:latin typeface="+mn-lt"/>
              </a:rPr>
              <a:t>Ort der Ableistung</a:t>
            </a:r>
            <a:r>
              <a:rPr lang="de-DE" dirty="0" smtClean="0">
                <a:latin typeface="+mn-lt"/>
              </a:rPr>
              <a:t>: KH oder vergleichbare Rehabilitationseinrichtung.</a:t>
            </a:r>
          </a:p>
          <a:p>
            <a:pPr>
              <a:buFont typeface="Wingdings" panose="05000000000000000000" pitchFamily="2" charset="2"/>
              <a:buChar char="§"/>
            </a:pPr>
            <a:r>
              <a:rPr lang="de-DE" b="1" dirty="0" smtClean="0">
                <a:latin typeface="+mn-lt"/>
              </a:rPr>
              <a:t>Nachweis</a:t>
            </a:r>
            <a:r>
              <a:rPr lang="de-DE" dirty="0" smtClean="0">
                <a:latin typeface="+mn-lt"/>
              </a:rPr>
              <a:t>: Bescheinigung/Zeugnis nach Muster der Anlage 10 der </a:t>
            </a:r>
            <a:r>
              <a:rPr lang="de-DE" dirty="0" err="1" smtClean="0">
                <a:latin typeface="+mn-lt"/>
              </a:rPr>
              <a:t>ZApprO</a:t>
            </a:r>
            <a:r>
              <a:rPr lang="de-DE" dirty="0" smtClean="0">
                <a:latin typeface="+mn-lt"/>
              </a:rPr>
              <a:t>.</a:t>
            </a:r>
          </a:p>
          <a:p>
            <a:pPr>
              <a:buFont typeface="Wingdings" panose="05000000000000000000" pitchFamily="2" charset="2"/>
              <a:buChar char="§"/>
            </a:pPr>
            <a:r>
              <a:rPr lang="de-DE" b="1" dirty="0" smtClean="0">
                <a:latin typeface="+mn-lt"/>
              </a:rPr>
              <a:t>Zeitpunkt</a:t>
            </a:r>
            <a:r>
              <a:rPr lang="de-DE" dirty="0" smtClean="0">
                <a:latin typeface="+mn-lt"/>
              </a:rPr>
              <a:t>: vor Beginn des Studiums oder während der vorlesungsfreien Zeit des Studiums.</a:t>
            </a:r>
          </a:p>
          <a:p>
            <a:pPr>
              <a:buFont typeface="Wingdings" panose="05000000000000000000" pitchFamily="2" charset="2"/>
              <a:buChar char="§"/>
            </a:pPr>
            <a:endParaRPr lang="de-DE" dirty="0" smtClean="0">
              <a:latin typeface="+mn-lt"/>
            </a:endParaRPr>
          </a:p>
          <a:p>
            <a:pPr>
              <a:buFont typeface="Wingdings" panose="05000000000000000000" pitchFamily="2" charset="2"/>
              <a:buChar char="§"/>
            </a:pPr>
            <a:r>
              <a:rPr lang="de-DE" dirty="0" smtClean="0">
                <a:latin typeface="+mn-lt"/>
              </a:rPr>
              <a:t>Anrechenbare Tätigkeiten (im Rahmen eines freiwilligen sozialen Jahres, Bundesfreiwilligendienstes o. Ä.) oder im Rahmen einer Ausbildung wie Notfallsanitäter*in, Rettungsassistent*in, </a:t>
            </a:r>
            <a:r>
              <a:rPr lang="de-DE" dirty="0">
                <a:latin typeface="+mn-lt"/>
              </a:rPr>
              <a:t>Gesundheits- und (Kinder-)</a:t>
            </a:r>
            <a:r>
              <a:rPr lang="de-DE" dirty="0" smtClean="0">
                <a:latin typeface="+mn-lt"/>
              </a:rPr>
              <a:t>Krankenpflege, etc.</a:t>
            </a:r>
            <a:endParaRPr lang="de-DE" dirty="0">
              <a:latin typeface="+mn-lt"/>
            </a:endParaRPr>
          </a:p>
          <a:p>
            <a:pPr>
              <a:buFont typeface="Wingdings" panose="05000000000000000000" pitchFamily="2" charset="2"/>
              <a:buChar char="§"/>
            </a:pPr>
            <a:endParaRPr lang="de-DE" dirty="0"/>
          </a:p>
          <a:p>
            <a:pPr>
              <a:buFont typeface="Wingdings" panose="05000000000000000000" pitchFamily="2" charset="2"/>
              <a:buChar char="§"/>
            </a:pPr>
            <a:endParaRPr lang="de-DE" dirty="0">
              <a:latin typeface="+mn-lt"/>
            </a:endParaRPr>
          </a:p>
          <a:p>
            <a:pPr>
              <a:buFont typeface="Wingdings" panose="05000000000000000000" pitchFamily="2" charset="2"/>
              <a:buChar char="§"/>
            </a:pPr>
            <a:endParaRPr lang="de-DE" sz="2000" dirty="0" smtClean="0">
              <a:latin typeface="+mn-lt"/>
            </a:endParaRPr>
          </a:p>
          <a:p>
            <a:pPr marL="0" indent="0">
              <a:buNone/>
            </a:pPr>
            <a:endParaRPr lang="de-DE" sz="2000" dirty="0">
              <a:latin typeface="+mn-lt"/>
            </a:endParaRPr>
          </a:p>
        </p:txBody>
      </p:sp>
      <p:sp>
        <p:nvSpPr>
          <p:cNvPr id="4" name="Titel 3"/>
          <p:cNvSpPr>
            <a:spLocks noGrp="1"/>
          </p:cNvSpPr>
          <p:nvPr>
            <p:ph type="title"/>
          </p:nvPr>
        </p:nvSpPr>
        <p:spPr/>
        <p:txBody>
          <a:bodyPr/>
          <a:lstStyle/>
          <a:p>
            <a:r>
              <a:rPr lang="de-DE" dirty="0" smtClean="0"/>
              <a:t>Nachweis über Pflegedienst</a:t>
            </a:r>
            <a:endParaRPr lang="de-DE" dirty="0"/>
          </a:p>
        </p:txBody>
      </p:sp>
    </p:spTree>
    <p:extLst>
      <p:ext uri="{BB962C8B-B14F-4D97-AF65-F5344CB8AC3E}">
        <p14:creationId xmlns:p14="http://schemas.microsoft.com/office/powerpoint/2010/main" val="2167538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D073DA2A-A564-4E80-BC4E-34F77612CD71}" type="slidenum">
              <a:rPr lang="de-DE" smtClean="0"/>
              <a:t>8</a:t>
            </a:fld>
            <a:endParaRPr lang="de-DE"/>
          </a:p>
        </p:txBody>
      </p:sp>
      <p:sp>
        <p:nvSpPr>
          <p:cNvPr id="3" name="Textplatzhalter 2"/>
          <p:cNvSpPr>
            <a:spLocks noGrp="1"/>
          </p:cNvSpPr>
          <p:nvPr>
            <p:ph type="body" sz="quarter" idx="10"/>
          </p:nvPr>
        </p:nvSpPr>
        <p:spPr>
          <a:xfrm>
            <a:off x="335819" y="1816100"/>
            <a:ext cx="11523059" cy="3792764"/>
          </a:xfrm>
        </p:spPr>
        <p:txBody>
          <a:bodyPr/>
          <a:lstStyle/>
          <a:p>
            <a:pPr>
              <a:buFont typeface="Wingdings" panose="05000000000000000000" pitchFamily="2" charset="2"/>
              <a:buChar char="§"/>
            </a:pPr>
            <a:endParaRPr lang="de-DE" sz="2000" dirty="0" smtClean="0">
              <a:latin typeface="+mn-lt"/>
            </a:endParaRPr>
          </a:p>
          <a:p>
            <a:pPr marL="0" indent="0">
              <a:buNone/>
            </a:pPr>
            <a:r>
              <a:rPr lang="de-DE" sz="2000" dirty="0">
                <a:latin typeface="+mn-lt"/>
              </a:rPr>
              <a:t>Nach der Antragsstellung erhalten Sie zunächst eine </a:t>
            </a:r>
            <a:r>
              <a:rPr lang="de-DE" sz="2000" b="1" dirty="0">
                <a:latin typeface="+mn-lt"/>
              </a:rPr>
              <a:t>Eingangsbestätigung vom LPA Hannover. </a:t>
            </a:r>
            <a:r>
              <a:rPr lang="de-DE" sz="2000" dirty="0">
                <a:latin typeface="+mn-lt"/>
              </a:rPr>
              <a:t>Diese erfolgt nicht unmittelbar nach Eingang Ihrer Unterlagen, sondern zeitversetzt.</a:t>
            </a:r>
          </a:p>
          <a:p>
            <a:pPr marL="0" indent="0">
              <a:buNone/>
            </a:pPr>
            <a:r>
              <a:rPr lang="de-DE" sz="2000" dirty="0">
                <a:latin typeface="+mn-lt"/>
              </a:rPr>
              <a:t>Möchten Sie eine sofortige Bestätigung legen Sie bitte eine frankierte und ausgefüllte Postkarte Ihren Unterlagen bei.</a:t>
            </a:r>
          </a:p>
          <a:p>
            <a:pPr marL="0" indent="0">
              <a:buNone/>
            </a:pPr>
            <a:r>
              <a:rPr lang="de-DE" sz="2000" dirty="0">
                <a:latin typeface="+mn-lt"/>
              </a:rPr>
              <a:t>Wenn Sie zur Prüfung zugelassen werden, erhalten Sie die entsprechende Ladung und sind ab diesem Zeitpunkt im Prüfungsrechtsverhältnis, so dass eine Abmeldung nicht mehr möglich ist und der Rücktritt nur bei wichtigem Grund erfolgen kann.</a:t>
            </a:r>
          </a:p>
          <a:p>
            <a:pPr marL="0" indent="0">
              <a:buNone/>
            </a:pPr>
            <a:r>
              <a:rPr lang="de-DE" sz="2000" b="1" dirty="0">
                <a:latin typeface="+mn-lt"/>
              </a:rPr>
              <a:t>Ihre Ladung</a:t>
            </a:r>
            <a:r>
              <a:rPr lang="de-DE" sz="2000" dirty="0">
                <a:latin typeface="+mn-lt"/>
              </a:rPr>
              <a:t> für alle Prüfungstermine erhalten Sie </a:t>
            </a:r>
            <a:r>
              <a:rPr lang="de-DE" sz="2000" b="1" dirty="0">
                <a:latin typeface="+mn-lt"/>
              </a:rPr>
              <a:t>spätestens fünf Kalendertage vor Beginn der Prüfung.</a:t>
            </a:r>
            <a:endParaRPr lang="de-DE" sz="2000" baseline="30000" dirty="0">
              <a:latin typeface="+mn-lt"/>
            </a:endParaRPr>
          </a:p>
          <a:p>
            <a:pPr marL="0" indent="0">
              <a:buNone/>
            </a:pPr>
            <a:r>
              <a:rPr lang="de-DE" sz="2000" dirty="0">
                <a:latin typeface="+mn-lt"/>
              </a:rPr>
              <a:t>Die Ladung kann schriftlich oder elektronisch erfolgen.</a:t>
            </a:r>
            <a:endParaRPr lang="de-DE" sz="2000" baseline="30000" dirty="0">
              <a:latin typeface="+mn-lt"/>
            </a:endParaRPr>
          </a:p>
          <a:p>
            <a:pPr>
              <a:buFont typeface="Wingdings" panose="05000000000000000000" pitchFamily="2" charset="2"/>
              <a:buChar char="§"/>
            </a:pPr>
            <a:endParaRPr lang="de-DE" sz="2000" baseline="30000" dirty="0" smtClean="0">
              <a:latin typeface="+mn-lt"/>
            </a:endParaRPr>
          </a:p>
          <a:p>
            <a:pPr marL="457200" lvl="1" indent="0">
              <a:buNone/>
            </a:pPr>
            <a:endParaRPr lang="de-DE" sz="2000" baseline="30000" dirty="0" smtClean="0">
              <a:latin typeface="+mn-lt"/>
            </a:endParaRPr>
          </a:p>
          <a:p>
            <a:pPr marL="0" indent="0">
              <a:buNone/>
            </a:pPr>
            <a:endParaRPr lang="de-DE" sz="2000" b="1" dirty="0" smtClean="0">
              <a:latin typeface="+mn-lt"/>
            </a:endParaRPr>
          </a:p>
          <a:p>
            <a:pPr marL="457200" lvl="1" indent="0">
              <a:buNone/>
            </a:pPr>
            <a:endParaRPr lang="de-DE" b="1" dirty="0"/>
          </a:p>
        </p:txBody>
      </p:sp>
      <p:sp>
        <p:nvSpPr>
          <p:cNvPr id="4" name="Titel 3"/>
          <p:cNvSpPr>
            <a:spLocks noGrp="1"/>
          </p:cNvSpPr>
          <p:nvPr>
            <p:ph type="title"/>
          </p:nvPr>
        </p:nvSpPr>
        <p:spPr/>
        <p:txBody>
          <a:bodyPr/>
          <a:lstStyle/>
          <a:p>
            <a:r>
              <a:rPr lang="de-DE" dirty="0" smtClean="0"/>
              <a:t>Prüfung: Die Ladung</a:t>
            </a:r>
            <a:endParaRPr lang="de-DE" dirty="0"/>
          </a:p>
        </p:txBody>
      </p:sp>
    </p:spTree>
    <p:extLst>
      <p:ext uri="{BB962C8B-B14F-4D97-AF65-F5344CB8AC3E}">
        <p14:creationId xmlns:p14="http://schemas.microsoft.com/office/powerpoint/2010/main" val="10119395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D073DA2A-A564-4E80-BC4E-34F77612CD71}" type="slidenum">
              <a:rPr lang="de-DE" smtClean="0"/>
              <a:t>9</a:t>
            </a:fld>
            <a:endParaRPr lang="de-DE"/>
          </a:p>
        </p:txBody>
      </p:sp>
      <p:sp>
        <p:nvSpPr>
          <p:cNvPr id="3" name="Textplatzhalter 2"/>
          <p:cNvSpPr>
            <a:spLocks noGrp="1"/>
          </p:cNvSpPr>
          <p:nvPr>
            <p:ph type="body" sz="quarter" idx="10"/>
          </p:nvPr>
        </p:nvSpPr>
        <p:spPr>
          <a:xfrm>
            <a:off x="335819" y="1816100"/>
            <a:ext cx="11523059" cy="4883958"/>
          </a:xfrm>
        </p:spPr>
        <p:txBody>
          <a:bodyPr/>
          <a:lstStyle/>
          <a:p>
            <a:pPr>
              <a:buFont typeface="Wingdings" panose="05000000000000000000" pitchFamily="2" charset="2"/>
              <a:buChar char="§"/>
            </a:pPr>
            <a:r>
              <a:rPr lang="de-DE" sz="2000" dirty="0" smtClean="0">
                <a:latin typeface="+mn-lt"/>
              </a:rPr>
              <a:t>Der Erste Abschnitt der Zahnärztlichen Prüfung umfasst:</a:t>
            </a:r>
          </a:p>
          <a:p>
            <a:pPr lvl="1"/>
            <a:r>
              <a:rPr lang="de-DE" sz="2000" dirty="0">
                <a:latin typeface="+mn-lt"/>
              </a:rPr>
              <a:t>d</a:t>
            </a:r>
            <a:r>
              <a:rPr lang="de-DE" sz="2000" dirty="0" smtClean="0">
                <a:latin typeface="+mn-lt"/>
              </a:rPr>
              <a:t>ie Fächergruppe Biochemie und Molekularbiologie, Chemie</a:t>
            </a:r>
          </a:p>
          <a:p>
            <a:pPr lvl="1"/>
            <a:r>
              <a:rPr lang="de-DE" sz="2000" dirty="0" smtClean="0">
                <a:latin typeface="+mn-lt"/>
              </a:rPr>
              <a:t>die Fächergruppe Mikroskopische und makroskopische Anatomie, Biologie</a:t>
            </a:r>
          </a:p>
          <a:p>
            <a:pPr lvl="1"/>
            <a:r>
              <a:rPr lang="de-DE" sz="2000" dirty="0" smtClean="0">
                <a:latin typeface="+mn-lt"/>
              </a:rPr>
              <a:t>die Fächergruppe Physiologie, Physik und</a:t>
            </a:r>
          </a:p>
          <a:p>
            <a:pPr lvl="1"/>
            <a:r>
              <a:rPr lang="de-DE" sz="2000" dirty="0">
                <a:latin typeface="+mn-lt"/>
              </a:rPr>
              <a:t>d</a:t>
            </a:r>
            <a:r>
              <a:rPr lang="de-DE" sz="2000" dirty="0" smtClean="0">
                <a:latin typeface="+mn-lt"/>
              </a:rPr>
              <a:t>as Fach Zahnmedizinische Propädeutik.</a:t>
            </a:r>
          </a:p>
          <a:p>
            <a:pPr marL="457200" lvl="1" indent="0">
              <a:buNone/>
            </a:pPr>
            <a:endParaRPr lang="de-DE" sz="2000" dirty="0" smtClean="0">
              <a:latin typeface="+mn-lt"/>
            </a:endParaRPr>
          </a:p>
          <a:p>
            <a:pPr marL="342900" lvl="1" indent="-342900">
              <a:buFont typeface="Wingdings" panose="05000000000000000000" pitchFamily="2" charset="2"/>
              <a:buChar char="§"/>
            </a:pPr>
            <a:r>
              <a:rPr lang="de-DE" sz="2000" dirty="0" smtClean="0">
                <a:latin typeface="+mn-lt"/>
              </a:rPr>
              <a:t>Im Ersten Abschnitt der Zahnärztlichen Prüfung hat der oder die Studierende nachzuweisen, dass er oder sie sich mit dem Ausbildungsstoff der Fächergruppen und des Faches Zahnmedizinische Propädeutik vertraut gemacht hat, insbesondere</a:t>
            </a:r>
          </a:p>
          <a:p>
            <a:pPr lvl="1">
              <a:buFont typeface="Wingdings" panose="05000000000000000000" pitchFamily="2" charset="2"/>
              <a:buChar char="§"/>
            </a:pPr>
            <a:r>
              <a:rPr lang="de-DE" sz="2000" dirty="0" smtClean="0">
                <a:latin typeface="+mn-lt"/>
              </a:rPr>
              <a:t>die Grundsätze und Grundlagen der Fächergruppen und des Faches Zahnmedizinische Propädeutik beherrscht,</a:t>
            </a:r>
          </a:p>
          <a:p>
            <a:pPr lvl="1">
              <a:buFont typeface="Wingdings" panose="05000000000000000000" pitchFamily="2" charset="2"/>
              <a:buChar char="§"/>
            </a:pPr>
            <a:r>
              <a:rPr lang="de-DE" sz="2000" dirty="0">
                <a:latin typeface="+mn-lt"/>
              </a:rPr>
              <a:t>i</a:t>
            </a:r>
            <a:r>
              <a:rPr lang="de-DE" sz="2000" dirty="0" smtClean="0">
                <a:latin typeface="+mn-lt"/>
              </a:rPr>
              <a:t>n der </a:t>
            </a:r>
            <a:r>
              <a:rPr lang="de-DE" sz="2000" dirty="0">
                <a:latin typeface="+mn-lt"/>
              </a:rPr>
              <a:t>L</a:t>
            </a:r>
            <a:r>
              <a:rPr lang="de-DE" sz="2000" dirty="0" smtClean="0">
                <a:latin typeface="+mn-lt"/>
              </a:rPr>
              <a:t>age ist, die Bedeutung der Grundsätze und Grundlagen der Fächergruppen und des </a:t>
            </a:r>
            <a:r>
              <a:rPr lang="de-DE" sz="2000" dirty="0">
                <a:latin typeface="+mn-lt"/>
              </a:rPr>
              <a:t>F</a:t>
            </a:r>
            <a:r>
              <a:rPr lang="de-DE" sz="2000" dirty="0" smtClean="0">
                <a:latin typeface="+mn-lt"/>
              </a:rPr>
              <a:t>aches Zahnmedizinische Propädeutik für zahnmedizinische, insbesondere klinische, Zusammenhänge zu erfassen sowie</a:t>
            </a:r>
          </a:p>
          <a:p>
            <a:pPr lvl="1">
              <a:buFont typeface="Wingdings" panose="05000000000000000000" pitchFamily="2" charset="2"/>
              <a:buChar char="§"/>
            </a:pPr>
            <a:r>
              <a:rPr lang="de-DE" sz="2000" dirty="0">
                <a:latin typeface="+mn-lt"/>
              </a:rPr>
              <a:t>d</a:t>
            </a:r>
            <a:r>
              <a:rPr lang="de-DE" sz="2000" dirty="0" smtClean="0">
                <a:latin typeface="+mn-lt"/>
              </a:rPr>
              <a:t>ie für die Fortsetzung des Studiums notwendigen Kenntnisse und Fähigkeiten besitzt.</a:t>
            </a:r>
            <a:endParaRPr lang="de-DE" sz="2000" dirty="0">
              <a:latin typeface="+mn-lt"/>
            </a:endParaRPr>
          </a:p>
        </p:txBody>
      </p:sp>
      <p:sp>
        <p:nvSpPr>
          <p:cNvPr id="4" name="Titel 3"/>
          <p:cNvSpPr>
            <a:spLocks noGrp="1"/>
          </p:cNvSpPr>
          <p:nvPr>
            <p:ph type="title"/>
          </p:nvPr>
        </p:nvSpPr>
        <p:spPr/>
        <p:txBody>
          <a:bodyPr/>
          <a:lstStyle/>
          <a:p>
            <a:r>
              <a:rPr lang="de-DE" dirty="0" smtClean="0"/>
              <a:t>Prüfung: Inhalte des Ersten Abschnitt der Zahnärztlichen Prüfung</a:t>
            </a:r>
            <a:endParaRPr lang="de-DE" dirty="0"/>
          </a:p>
        </p:txBody>
      </p:sp>
    </p:spTree>
    <p:extLst>
      <p:ext uri="{BB962C8B-B14F-4D97-AF65-F5344CB8AC3E}">
        <p14:creationId xmlns:p14="http://schemas.microsoft.com/office/powerpoint/2010/main" val="36970669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NLYUhVTqe8ZBs487diEL0g"/>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NLYUhVTqe8ZBs487diEL0g"/>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YISurNvkiIaiq8MkU4dJjQ"/>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YISurNvkiIaiq8MkU4dJjQ"/>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86kDdle2GM0vzcrMxrCqGw"/>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86kDdle2GM0vzcrMxrCqGw"/>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NLYUhVTqe8ZBs487diEL0g"/>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NLYUhVTqe8ZBs487diEL0g"/>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NLYUhVTqe8ZBs487diEL0g"/>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86kDdle2GM0vzcrMxrCqGw"/>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86kDdle2GM0vzcrMxrCqGw"/>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NLYUhVTqe8ZBs487diEL0g"/>
</p:tagLst>
</file>

<file path=ppt/theme/theme1.xml><?xml version="1.0" encoding="utf-8"?>
<a:theme xmlns:a="http://schemas.openxmlformats.org/drawingml/2006/main" name="UMG_202411_v3_weiß">
  <a:themeElements>
    <a:clrScheme name="UMG_Colors_202411_v1">
      <a:dk1>
        <a:sysClr val="windowText" lastClr="000000"/>
      </a:dk1>
      <a:lt1>
        <a:sysClr val="window" lastClr="FFFFFF"/>
      </a:lt1>
      <a:dk2>
        <a:srgbClr val="00508F"/>
      </a:dk2>
      <a:lt2>
        <a:srgbClr val="D8E2EB"/>
      </a:lt2>
      <a:accent1>
        <a:srgbClr val="FBAB18"/>
      </a:accent1>
      <a:accent2>
        <a:srgbClr val="002652"/>
      </a:accent2>
      <a:accent3>
        <a:srgbClr val="00508F"/>
      </a:accent3>
      <a:accent4>
        <a:srgbClr val="5F94AF"/>
      </a:accent4>
      <a:accent5>
        <a:srgbClr val="FBAB18"/>
      </a:accent5>
      <a:accent6>
        <a:srgbClr val="002652"/>
      </a:accent6>
      <a:hlink>
        <a:srgbClr val="0563C1"/>
      </a:hlink>
      <a:folHlink>
        <a:srgbClr val="954F72"/>
      </a:folHlink>
    </a:clrScheme>
    <a:fontScheme name="UMG_Fonts_202411_v1">
      <a:majorFont>
        <a:latin typeface="Calibri Light"/>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3"/>
        </a:solidFill>
        <a:ln>
          <a:noFill/>
        </a:ln>
      </a:spPr>
      <a:bodyPr rtlCol="0" anchor="ctr"/>
      <a:lstStyle>
        <a:defPPr algn="ctr">
          <a:defRPr dirty="0">
            <a:latin typeface="+mj-lt"/>
          </a:defRPr>
        </a:defPPr>
      </a:lstStyle>
      <a:style>
        <a:lnRef idx="0">
          <a:scrgbClr r="0" g="0" b="0"/>
        </a:lnRef>
        <a:fillRef idx="0">
          <a:scrgbClr r="0" g="0" b="0"/>
        </a:fillRef>
        <a:effectRef idx="0">
          <a:scrgbClr r="0" g="0" b="0"/>
        </a:effectRef>
        <a:fontRef idx="minor">
          <a:schemeClr val="lt1"/>
        </a:fontRef>
      </a:style>
    </a:spDef>
    <a:txDef>
      <a:spPr>
        <a:noFill/>
      </a:spPr>
      <a:bodyPr wrap="square" rtlCol="0">
        <a:spAutoFit/>
      </a:bodyPr>
      <a:lstStyle>
        <a:defPPr algn="l">
          <a:defRPr kumimoji="0" sz="1800" b="0" i="0" u="none" strike="noStrike" kern="1200" cap="none" spc="0" normalizeH="0" baseline="0" noProof="0" dirty="0" smtClean="0">
            <a:ln>
              <a:noFill/>
            </a:ln>
            <a:solidFill>
              <a:prstClr val="black"/>
            </a:solidFill>
            <a:effectLst/>
            <a:uLnTx/>
            <a:uFillTx/>
            <a:latin typeface="Calibri Light" panose="020F0302020204030204"/>
            <a:ea typeface="+mn-ea"/>
            <a:cs typeface="+mn-cs"/>
          </a:defRPr>
        </a:defPPr>
      </a:lstStyle>
    </a:txDef>
  </a:objectDefaults>
  <a:extraClrSchemeLst/>
  <a:extLst>
    <a:ext uri="{05A4C25C-085E-4340-85A3-A5531E510DB2}">
      <thm15:themeFamily xmlns:thm15="http://schemas.microsoft.com/office/thememl/2012/main" name="PPT_Template_breit_v4.1.simplex_202102.potx" id="{1E404EC6-49B5-4071-809A-08CB0CA0133F}" vid="{B70E6BE7-A84B-4C7E-91CC-C7B9724B087A}"/>
    </a:ext>
  </a:extLst>
</a:theme>
</file>

<file path=ppt/theme/theme2.xml><?xml version="1.0" encoding="utf-8"?>
<a:theme xmlns:a="http://schemas.openxmlformats.org/drawingml/2006/main" name="UMG_202411_v3_blau">
  <a:themeElements>
    <a:clrScheme name="UMG_Colors_202411_v1">
      <a:dk1>
        <a:sysClr val="windowText" lastClr="000000"/>
      </a:dk1>
      <a:lt1>
        <a:sysClr val="window" lastClr="FFFFFF"/>
      </a:lt1>
      <a:dk2>
        <a:srgbClr val="00508F"/>
      </a:dk2>
      <a:lt2>
        <a:srgbClr val="D8E2EB"/>
      </a:lt2>
      <a:accent1>
        <a:srgbClr val="FBAB18"/>
      </a:accent1>
      <a:accent2>
        <a:srgbClr val="002652"/>
      </a:accent2>
      <a:accent3>
        <a:srgbClr val="00508F"/>
      </a:accent3>
      <a:accent4>
        <a:srgbClr val="5F94AF"/>
      </a:accent4>
      <a:accent5>
        <a:srgbClr val="FBAB18"/>
      </a:accent5>
      <a:accent6>
        <a:srgbClr val="002652"/>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marL="0" marR="0" indent="0" algn="ctr" defTabSz="914400" eaLnBrk="1" fontAlgn="auto" latinLnBrk="0" hangingPunct="1">
          <a:lnSpc>
            <a:spcPct val="100000"/>
          </a:lnSpc>
          <a:spcBef>
            <a:spcPts val="0"/>
          </a:spcBef>
          <a:spcAft>
            <a:spcPts val="0"/>
          </a:spcAft>
          <a:buClrTx/>
          <a:buSzTx/>
          <a:buFontTx/>
          <a:buNone/>
          <a:tabLst/>
          <a:defRPr kumimoji="0" sz="1800" b="0" i="0" u="none" strike="noStrike" kern="0" cap="none" spc="0" normalizeH="0" baseline="0" noProof="0" dirty="0" smtClean="0">
            <a:ln>
              <a:noFill/>
            </a:ln>
            <a:solidFill>
              <a:prstClr val="white"/>
            </a:solidFill>
            <a:effectLst/>
            <a:uLnTx/>
            <a:uFillTx/>
            <a:latin typeface="Calibri Light"/>
            <a:ea typeface="+mn-ea"/>
            <a:cs typeface="+mn-cs"/>
          </a:defRPr>
        </a:defPPr>
      </a:lstStyle>
      <a:style>
        <a:lnRef idx="0">
          <a:scrgbClr r="0" g="0" b="0"/>
        </a:lnRef>
        <a:fillRef idx="0">
          <a:scrgbClr r="0" g="0" b="0"/>
        </a:fillRef>
        <a:effectRef idx="0">
          <a:scrgbClr r="0" g="0" b="0"/>
        </a:effectRef>
        <a:fontRef idx="minor">
          <a:schemeClr val="lt1"/>
        </a:fontRef>
      </a:style>
    </a:spDef>
    <a:txDef>
      <a:spPr>
        <a:noFill/>
      </a:spPr>
      <a:bodyPr wrap="square" rtlCol="0">
        <a:spAutoFit/>
      </a:bodyPr>
      <a:lstStyle>
        <a:defPPr algn="l">
          <a:defRPr kumimoji="0" sz="1800" b="0" i="0" u="none" strike="noStrike" kern="1200" cap="none" spc="0" normalizeH="0" baseline="0" noProof="0" dirty="0" smtClean="0">
            <a:ln>
              <a:noFill/>
            </a:ln>
            <a:solidFill>
              <a:prstClr val="black"/>
            </a:solidFill>
            <a:effectLst/>
            <a:uLnTx/>
            <a:uFillTx/>
            <a:latin typeface="Calibri Light" panose="020F0302020204030204"/>
            <a:ea typeface="+mn-ea"/>
            <a:cs typeface="+mn-cs"/>
          </a:defRPr>
        </a:defPPr>
      </a:lstStyle>
    </a:txDef>
  </a:objectDefaults>
  <a:extraClrSchemeLst/>
  <a:extLst>
    <a:ext uri="{05A4C25C-085E-4340-85A3-A5531E510DB2}">
      <thm15:themeFamily xmlns:thm15="http://schemas.microsoft.com/office/thememl/2012/main" name="PPT_Template_breit_v4.1.simplex_202102.potx" id="{1E404EC6-49B5-4071-809A-08CB0CA0133F}" vid="{B70E6BE7-A84B-4C7E-91CC-C7B9724B087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F1D86D9F33803444A85369D02F59C2FF" ma:contentTypeVersion="0" ma:contentTypeDescription="Ein neues Dokument erstellen." ma:contentTypeScope="" ma:versionID="ef64d753f9ffa90c284ead9e984e1356">
  <xsd:schema xmlns:xsd="http://www.w3.org/2001/XMLSchema" xmlns:xs="http://www.w3.org/2001/XMLSchema" xmlns:p="http://schemas.microsoft.com/office/2006/metadata/properties" xmlns:ns2="3271e7b9-8f6d-401c-b9b9-882d1d2758fe" targetNamespace="http://schemas.microsoft.com/office/2006/metadata/properties" ma:root="true" ma:fieldsID="5b041cad5d6c6c8e1d87ec8ceadf2c88" ns2:_="">
    <xsd:import namespace="3271e7b9-8f6d-401c-b9b9-882d1d2758fe"/>
    <xsd:element name="properties">
      <xsd:complexType>
        <xsd:sequence>
          <xsd:element name="documentManagement">
            <xsd:complexType>
              <xsd:all>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271e7b9-8f6d-401c-b9b9-882d1d2758fe" elementFormDefault="qualified">
    <xsd:import namespace="http://schemas.microsoft.com/office/2006/documentManagement/types"/>
    <xsd:import namespace="http://schemas.microsoft.com/office/infopath/2007/PartnerControls"/>
    <xsd:element name="_dlc_DocId" ma:index="8" nillable="true" ma:displayName="Wert der Dokument-ID" ma:description="Der Wert der diesem Element zugewiesenen Dokument-ID." ma:internalName="_dlc_DocId" ma:readOnly="true">
      <xsd:simpleType>
        <xsd:restriction base="dms:Text"/>
      </xsd:simpleType>
    </xsd:element>
    <xsd:element name="_dlc_DocIdUrl" ma:index="9" nillable="true" ma:displayName="Dokument-ID" ma:description="Permanenter Hyperlink zu diesem Dok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Beständige ID" ma:description="ID beim Hinzufügen beibehalten."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dlc_DocId xmlns="3271e7b9-8f6d-401c-b9b9-882d1d2758fe">KX35NFKSEZ65-879109329-202</_dlc_DocId>
    <_dlc_DocIdUrl xmlns="3271e7b9-8f6d-401c-b9b9-882d1d2758fe">
      <Url>https://sp.umg.eu/org/v/v/rsrc/_layouts/15/DocIdRedir.aspx?ID=KX35NFKSEZ65-879109329-202</Url>
      <Description>KX35NFKSEZ65-879109329-202</Description>
    </_dlc_DocIdUrl>
  </documentManagement>
</p:properties>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5EA574E1-12E4-40A1-B97A-AB635A6F4A8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271e7b9-8f6d-401c-b9b9-882d1d2758f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D0E9033-4229-45B0-8365-6B340734BB9C}">
  <ds:schemaRefs>
    <ds:schemaRef ds:uri="http://schemas.microsoft.com/sharepoint/v3/contenttype/forms"/>
  </ds:schemaRefs>
</ds:datastoreItem>
</file>

<file path=customXml/itemProps3.xml><?xml version="1.0" encoding="utf-8"?>
<ds:datastoreItem xmlns:ds="http://schemas.openxmlformats.org/officeDocument/2006/customXml" ds:itemID="{905E21DF-2BBE-4AAE-AC46-52DBFBD5D3BE}">
  <ds:schemaRefs>
    <ds:schemaRef ds:uri="http://purl.org/dc/terms/"/>
    <ds:schemaRef ds:uri="http://schemas.openxmlformats.org/package/2006/metadata/core-properties"/>
    <ds:schemaRef ds:uri="http://purl.org/dc/dcmitype/"/>
    <ds:schemaRef ds:uri="http://schemas.microsoft.com/office/infopath/2007/PartnerControls"/>
    <ds:schemaRef ds:uri="http://purl.org/dc/elements/1.1/"/>
    <ds:schemaRef ds:uri="http://schemas.microsoft.com/office/2006/documentManagement/types"/>
    <ds:schemaRef ds:uri="3271e7b9-8f6d-401c-b9b9-882d1d2758fe"/>
    <ds:schemaRef ds:uri="http://schemas.microsoft.com/office/2006/metadata/properties"/>
    <ds:schemaRef ds:uri="http://www.w3.org/XML/1998/namespace"/>
  </ds:schemaRefs>
</ds:datastoreItem>
</file>

<file path=customXml/itemProps4.xml><?xml version="1.0" encoding="utf-8"?>
<ds:datastoreItem xmlns:ds="http://schemas.openxmlformats.org/officeDocument/2006/customXml" ds:itemID="{801CF569-141E-4FE9-8D55-BBFDC3A91B97}">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otalTime>0</TotalTime>
  <Words>1616</Words>
  <Application>Microsoft Office PowerPoint</Application>
  <PresentationFormat>Breitbild</PresentationFormat>
  <Paragraphs>152</Paragraphs>
  <Slides>17</Slides>
  <Notes>1</Notes>
  <HiddenSlides>0</HiddenSlides>
  <MMClips>0</MMClips>
  <ScaleCrop>false</ScaleCrop>
  <HeadingPairs>
    <vt:vector size="8" baseType="variant">
      <vt:variant>
        <vt:lpstr>Verwendete Schriftarten</vt:lpstr>
      </vt:variant>
      <vt:variant>
        <vt:i4>7</vt:i4>
      </vt:variant>
      <vt:variant>
        <vt:lpstr>Design</vt:lpstr>
      </vt:variant>
      <vt:variant>
        <vt:i4>2</vt:i4>
      </vt:variant>
      <vt:variant>
        <vt:lpstr>Eingebettete OLE-Server</vt:lpstr>
      </vt:variant>
      <vt:variant>
        <vt:i4>1</vt:i4>
      </vt:variant>
      <vt:variant>
        <vt:lpstr>Folientitel</vt:lpstr>
      </vt:variant>
      <vt:variant>
        <vt:i4>17</vt:i4>
      </vt:variant>
    </vt:vector>
  </HeadingPairs>
  <TitlesOfParts>
    <vt:vector size="27" baseType="lpstr">
      <vt:lpstr>Aptos</vt:lpstr>
      <vt:lpstr>Arial</vt:lpstr>
      <vt:lpstr>Calibri</vt:lpstr>
      <vt:lpstr>Calibri Light</vt:lpstr>
      <vt:lpstr>Symbol</vt:lpstr>
      <vt:lpstr>Times New Roman</vt:lpstr>
      <vt:lpstr>Wingdings</vt:lpstr>
      <vt:lpstr>UMG_202411_v3_weiß</vt:lpstr>
      <vt:lpstr>UMG_202411_v3_blau</vt:lpstr>
      <vt:lpstr>think-cell Folie</vt:lpstr>
      <vt:lpstr>Info-Veranstaltung:  Erster Abschnitt der Zahnärztlichen Prüfung (Z1) nach dem SoSe / WiSe</vt:lpstr>
      <vt:lpstr>Termine im Frühjahr / Herbst des Jahres</vt:lpstr>
      <vt:lpstr>Gesetzliche Grundlage für die Durchführung der Prüfungen</vt:lpstr>
      <vt:lpstr>Anmeldung beim LPA: Allgemeines</vt:lpstr>
      <vt:lpstr>Welche Formulare benötigt das LPA?</vt:lpstr>
      <vt:lpstr>Nachweis über Ausbildung in Erster Hilfe</vt:lpstr>
      <vt:lpstr>Nachweis über Pflegedienst</vt:lpstr>
      <vt:lpstr>Prüfung: Die Ladung</vt:lpstr>
      <vt:lpstr>Prüfung: Inhalte des Ersten Abschnitt der Zahnärztlichen Prüfung</vt:lpstr>
      <vt:lpstr>Prüfung: Durchführung</vt:lpstr>
      <vt:lpstr>Rücktritt von der Prüfung</vt:lpstr>
      <vt:lpstr>Prüfung: Versäumnis – Erkrankung</vt:lpstr>
      <vt:lpstr>Prüfung: Versäumnis</vt:lpstr>
      <vt:lpstr>Prüfung: Bestehen und Wiederholung</vt:lpstr>
      <vt:lpstr>Prüfung: Bewertung</vt:lpstr>
      <vt:lpstr>Prüfung: Endnote</vt:lpstr>
      <vt:lpstr>Abschluss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Hübner, Uschi</dc:creator>
  <cp:lastModifiedBy>Wolfram, Heike</cp:lastModifiedBy>
  <cp:revision>220</cp:revision>
  <dcterms:created xsi:type="dcterms:W3CDTF">2024-06-28T09:11:21Z</dcterms:created>
  <dcterms:modified xsi:type="dcterms:W3CDTF">2026-08-18T12:56:53Z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0x010100F1D86D9F33803444A85369D02F59C2FF</vt:lpwstr>
  </property>
  <property fmtid="{D5CDD505-2E9C-101B-9397-08002B2CF9AE}" pid="3" name="_dlc_DocIdItemGuid">
    <vt:lpwstr>647797af-2467-43c9-98ab-256cb9a253c5</vt:lpwstr>
  </property>
</Properties>
</file>